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4"/>
  </p:notesMasterIdLst>
  <p:sldIdLst>
    <p:sldId id="278" r:id="rId2"/>
    <p:sldId id="267" r:id="rId3"/>
  </p:sldIdLst>
  <p:sldSz cx="6858000" cy="9906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pos="572" userDrawn="1">
          <p15:clr>
            <a:srgbClr val="A4A3A4"/>
          </p15:clr>
        </p15:guide>
        <p15:guide id="4" pos="4178" userDrawn="1">
          <p15:clr>
            <a:srgbClr val="A4A3A4"/>
          </p15:clr>
        </p15:guide>
        <p15:guide id="5" orient="horz" pos="217" userDrawn="1">
          <p15:clr>
            <a:srgbClr val="A4A3A4"/>
          </p15:clr>
        </p15:guide>
        <p15:guide id="6" orient="horz" pos="6068" userDrawn="1">
          <p15:clr>
            <a:srgbClr val="A4A3A4"/>
          </p15:clr>
        </p15:guide>
        <p15:guide id="7" orient="horz" pos="535" userDrawn="1">
          <p15:clr>
            <a:srgbClr val="A4A3A4"/>
          </p15:clr>
        </p15:guide>
        <p15:guide id="8" pos="346" userDrawn="1">
          <p15:clr>
            <a:srgbClr val="A4A3A4"/>
          </p15:clr>
        </p15:guide>
        <p15:guide id="9" pos="338">
          <p15:clr>
            <a:srgbClr val="A4A3A4"/>
          </p15:clr>
        </p15:guide>
        <p15:guide id="10" pos="390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FFCC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535" autoAdjust="0"/>
    <p:restoredTop sz="89281" autoAdjust="0"/>
  </p:normalViewPr>
  <p:slideViewPr>
    <p:cSldViewPr snapToGrid="0" showGuides="1">
      <p:cViewPr>
        <p:scale>
          <a:sx n="50" d="100"/>
          <a:sy n="50" d="100"/>
        </p:scale>
        <p:origin x="2646" y="-198"/>
      </p:cViewPr>
      <p:guideLst>
        <p:guide orient="horz" pos="3120"/>
        <p:guide pos="2160"/>
        <p:guide pos="572"/>
        <p:guide pos="4178"/>
        <p:guide orient="horz" pos="217"/>
        <p:guide orient="horz" pos="6068"/>
        <p:guide orient="horz" pos="535"/>
        <p:guide pos="346"/>
        <p:guide pos="338"/>
        <p:guide pos="3905"/>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tableStyles" Target="tableStyles.xml" />
  <Relationship Id="rId3" Type="http://schemas.openxmlformats.org/officeDocument/2006/relationships/slide" Target="slides/slide2.xml" />
  <Relationship Id="rId7" Type="http://schemas.openxmlformats.org/officeDocument/2006/relationships/theme" Target="theme/theme1.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viewProps" Target="viewProps.xml" />
  <Relationship Id="rId5" Type="http://schemas.openxmlformats.org/officeDocument/2006/relationships/presProps" Target="presProps.xml" />
  <Relationship Id="rId4" Type="http://schemas.openxmlformats.org/officeDocument/2006/relationships/notesMaster" Target="notesMasters/notesMaster1.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2215951-1044-4DAC-A6A9-888DBAB4B9EC}" type="datetimeFigureOut">
              <a:rPr kumimoji="1" lang="ja-JP" altLang="en-US" smtClean="0"/>
              <a:t>2021/9/14</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49E3534-7710-45FC-9162-37D9A57D606A}" type="slidenum">
              <a:rPr kumimoji="1" lang="ja-JP" altLang="en-US" smtClean="0"/>
              <a:t>‹#›</a:t>
            </a:fld>
            <a:endParaRPr kumimoji="1" lang="ja-JP" altLang="en-US"/>
          </a:p>
        </p:txBody>
      </p:sp>
    </p:spTree>
    <p:extLst>
      <p:ext uri="{BB962C8B-B14F-4D97-AF65-F5344CB8AC3E}">
        <p14:creationId xmlns:p14="http://schemas.microsoft.com/office/powerpoint/2010/main" val="37234006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9E3534-7710-45FC-9162-37D9A57D606A}" type="slidenum">
              <a:rPr kumimoji="1" lang="ja-JP" altLang="en-US" smtClean="0"/>
              <a:t>1</a:t>
            </a:fld>
            <a:endParaRPr kumimoji="1" lang="ja-JP" altLang="en-US"/>
          </a:p>
        </p:txBody>
      </p:sp>
    </p:spTree>
    <p:extLst>
      <p:ext uri="{BB962C8B-B14F-4D97-AF65-F5344CB8AC3E}">
        <p14:creationId xmlns:p14="http://schemas.microsoft.com/office/powerpoint/2010/main" val="4265515514"/>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04F4254-B26A-4A83-92AA-4976B50E1952}" type="datetime1">
              <a:rPr kumimoji="1" lang="ja-JP" altLang="en-US" smtClean="0"/>
              <a:t>2021/9/14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BA6446-9BCD-49AE-885C-91F725F6BDE8}" type="slidenum">
              <a:rPr kumimoji="1" lang="ja-JP" altLang="en-US" smtClean="0"/>
              <a:t>‹#›</a:t>
            </a:fld>
            <a:endParaRPr kumimoji="1" lang="ja-JP" altLang="en-US"/>
          </a:p>
        </p:txBody>
      </p:sp>
    </p:spTree>
    <p:extLst>
      <p:ext uri="{BB962C8B-B14F-4D97-AF65-F5344CB8AC3E}">
        <p14:creationId xmlns:p14="http://schemas.microsoft.com/office/powerpoint/2010/main" val="511753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3C09DB9-9322-43CD-890E-D4593235D978}" type="datetime1">
              <a:rPr kumimoji="1" lang="ja-JP" altLang="en-US" smtClean="0"/>
              <a:t>2021/9/14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BA6446-9BCD-49AE-885C-91F725F6BDE8}" type="slidenum">
              <a:rPr kumimoji="1" lang="ja-JP" altLang="en-US" smtClean="0"/>
              <a:t>‹#›</a:t>
            </a:fld>
            <a:endParaRPr kumimoji="1" lang="ja-JP" altLang="en-US"/>
          </a:p>
        </p:txBody>
      </p:sp>
    </p:spTree>
    <p:extLst>
      <p:ext uri="{BB962C8B-B14F-4D97-AF65-F5344CB8AC3E}">
        <p14:creationId xmlns:p14="http://schemas.microsoft.com/office/powerpoint/2010/main" val="1701591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ADE4C0F-12E2-4F8F-AD3E-76503A2245A6}" type="datetime1">
              <a:rPr kumimoji="1" lang="ja-JP" altLang="en-US" smtClean="0"/>
              <a:t>2021/9/14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BA6446-9BCD-49AE-885C-91F725F6BDE8}" type="slidenum">
              <a:rPr kumimoji="1" lang="ja-JP" altLang="en-US" smtClean="0"/>
              <a:t>‹#›</a:t>
            </a:fld>
            <a:endParaRPr kumimoji="1" lang="ja-JP" altLang="en-US"/>
          </a:p>
        </p:txBody>
      </p:sp>
    </p:spTree>
    <p:extLst>
      <p:ext uri="{BB962C8B-B14F-4D97-AF65-F5344CB8AC3E}">
        <p14:creationId xmlns:p14="http://schemas.microsoft.com/office/powerpoint/2010/main" val="27527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891BC4-E9F4-47E7-934E-8A384A4254FC}" type="datetime1">
              <a:rPr kumimoji="1" lang="ja-JP" altLang="en-US" smtClean="0"/>
              <a:t>2021/9/14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BA6446-9BCD-49AE-885C-91F725F6BDE8}" type="slidenum">
              <a:rPr kumimoji="1" lang="ja-JP" altLang="en-US" smtClean="0"/>
              <a:t>‹#›</a:t>
            </a:fld>
            <a:endParaRPr kumimoji="1" lang="ja-JP" altLang="en-US"/>
          </a:p>
        </p:txBody>
      </p:sp>
    </p:spTree>
    <p:extLst>
      <p:ext uri="{BB962C8B-B14F-4D97-AF65-F5344CB8AC3E}">
        <p14:creationId xmlns:p14="http://schemas.microsoft.com/office/powerpoint/2010/main" val="735899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254A04C-06BF-471A-AAB6-8E8F608BBF45}" type="datetime1">
              <a:rPr kumimoji="1" lang="ja-JP" altLang="en-US" smtClean="0"/>
              <a:t>2021/9/14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BA6446-9BCD-49AE-885C-91F725F6BDE8}" type="slidenum">
              <a:rPr kumimoji="1" lang="ja-JP" altLang="en-US" smtClean="0"/>
              <a:t>‹#›</a:t>
            </a:fld>
            <a:endParaRPr kumimoji="1" lang="ja-JP" altLang="en-US"/>
          </a:p>
        </p:txBody>
      </p:sp>
    </p:spTree>
    <p:extLst>
      <p:ext uri="{BB962C8B-B14F-4D97-AF65-F5344CB8AC3E}">
        <p14:creationId xmlns:p14="http://schemas.microsoft.com/office/powerpoint/2010/main" val="27925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A78E331-9D71-4A15-9EE9-AA37ED3C551C}" type="datetime1">
              <a:rPr kumimoji="1" lang="ja-JP" altLang="en-US" smtClean="0"/>
              <a:t>2021/9/14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BA6446-9BCD-49AE-885C-91F725F6BDE8}" type="slidenum">
              <a:rPr kumimoji="1" lang="ja-JP" altLang="en-US" smtClean="0"/>
              <a:t>‹#›</a:t>
            </a:fld>
            <a:endParaRPr kumimoji="1" lang="ja-JP" altLang="en-US"/>
          </a:p>
        </p:txBody>
      </p:sp>
    </p:spTree>
    <p:extLst>
      <p:ext uri="{BB962C8B-B14F-4D97-AF65-F5344CB8AC3E}">
        <p14:creationId xmlns:p14="http://schemas.microsoft.com/office/powerpoint/2010/main" val="1938037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959F8BB-DCBE-429B-A04A-72413A35492B}" type="datetime1">
              <a:rPr kumimoji="1" lang="ja-JP" altLang="en-US" smtClean="0"/>
              <a:t>2021/9/14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1BA6446-9BCD-49AE-885C-91F725F6BDE8}" type="slidenum">
              <a:rPr kumimoji="1" lang="ja-JP" altLang="en-US" smtClean="0"/>
              <a:t>‹#›</a:t>
            </a:fld>
            <a:endParaRPr kumimoji="1" lang="ja-JP" altLang="en-US"/>
          </a:p>
        </p:txBody>
      </p:sp>
    </p:spTree>
    <p:extLst>
      <p:ext uri="{BB962C8B-B14F-4D97-AF65-F5344CB8AC3E}">
        <p14:creationId xmlns:p14="http://schemas.microsoft.com/office/powerpoint/2010/main" val="600234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5201986-16C9-46A0-8DCF-2F9CD35AB86E}" type="datetime1">
              <a:rPr kumimoji="1" lang="ja-JP" altLang="en-US" smtClean="0"/>
              <a:t>2021/9/14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1BA6446-9BCD-49AE-885C-91F725F6BDE8}" type="slidenum">
              <a:rPr kumimoji="1" lang="ja-JP" altLang="en-US" smtClean="0"/>
              <a:t>‹#›</a:t>
            </a:fld>
            <a:endParaRPr kumimoji="1" lang="ja-JP" altLang="en-US"/>
          </a:p>
        </p:txBody>
      </p:sp>
      <p:sp>
        <p:nvSpPr>
          <p:cNvPr id="6" name="Slide Number Placeholder 3"/>
          <p:cNvSpPr txBox="1">
            <a:spLocks/>
          </p:cNvSpPr>
          <p:nvPr userDrawn="1"/>
        </p:nvSpPr>
        <p:spPr>
          <a:xfrm>
            <a:off x="2657475" y="9607639"/>
            <a:ext cx="1543050" cy="284243"/>
          </a:xfrm>
          <a:prstGeom prst="rect">
            <a:avLst/>
          </a:prstGeom>
        </p:spPr>
        <p:txBody>
          <a:bodyPr vert="horz" lIns="91440" tIns="45720" rIns="91440" bIns="45720" rtlCol="0" anchor="ctr"/>
          <a:lstStyle>
            <a:defPPr>
              <a:defRPr lang="ja-JP"/>
            </a:defPPr>
            <a:lvl1pPr marL="0" algn="ctr" defTabSz="914400" rtl="0" eaLnBrk="1" latinLnBrk="0" hangingPunct="1">
              <a:defRPr kumimoji="1" sz="900" kern="1200">
                <a:solidFill>
                  <a:schemeClr val="tx1"/>
                </a:solidFill>
                <a:latin typeface="Arial Black" panose="020B0A04020102020204" pitchFamily="34"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31BA6446-9BCD-49AE-885C-91F725F6BDE8}" type="slidenum">
              <a:rPr lang="ja-JP" altLang="en-US" smtClean="0"/>
              <a:pPr/>
              <a:t>‹#›</a:t>
            </a:fld>
            <a:endParaRPr lang="ja-JP" altLang="en-US"/>
          </a:p>
        </p:txBody>
      </p:sp>
    </p:spTree>
    <p:extLst>
      <p:ext uri="{BB962C8B-B14F-4D97-AF65-F5344CB8AC3E}">
        <p14:creationId xmlns:p14="http://schemas.microsoft.com/office/powerpoint/2010/main" val="1952242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657475" y="6412440"/>
            <a:ext cx="1543050" cy="527403"/>
          </a:xfrm>
        </p:spPr>
        <p:txBody>
          <a:bodyPr/>
          <a:lstStyle>
            <a:lvl1pPr algn="ctr">
              <a:defRPr>
                <a:solidFill>
                  <a:schemeClr val="tx1"/>
                </a:solidFill>
              </a:defRPr>
            </a:lvl1pPr>
          </a:lstStyle>
          <a:p>
            <a:fld id="{A801A162-835D-4C7D-A2E2-CB40EDF69DDA}" type="datetime4">
              <a:rPr lang="ja-JP" altLang="en-US" smtClean="0"/>
              <a:t>2021年9月14日</a:t>
            </a:fld>
            <a:endParaRPr lang="ja-JP" altLang="en-US" dirty="0"/>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2657475" y="9607639"/>
            <a:ext cx="1543050" cy="284243"/>
          </a:xfrm>
        </p:spPr>
        <p:txBody>
          <a:bodyPr/>
          <a:lstStyle>
            <a:lvl1pPr algn="ctr">
              <a:defRPr>
                <a:solidFill>
                  <a:schemeClr val="tx1"/>
                </a:solidFill>
                <a:latin typeface="Arial Black" panose="020B0A04020102020204" pitchFamily="34" charset="0"/>
              </a:defRPr>
            </a:lvl1pPr>
          </a:lstStyle>
          <a:p>
            <a:fld id="{31BA6446-9BCD-49AE-885C-91F725F6BDE8}" type="slidenum">
              <a:rPr lang="ja-JP" altLang="en-US" smtClean="0"/>
              <a:pPr/>
              <a:t>‹#›</a:t>
            </a:fld>
            <a:endParaRPr lang="ja-JP" altLang="en-US"/>
          </a:p>
        </p:txBody>
      </p:sp>
    </p:spTree>
    <p:extLst>
      <p:ext uri="{BB962C8B-B14F-4D97-AF65-F5344CB8AC3E}">
        <p14:creationId xmlns:p14="http://schemas.microsoft.com/office/powerpoint/2010/main" val="820368474"/>
      </p:ext>
    </p:extLst>
  </p:cSld>
  <p:clrMapOvr>
    <a:masterClrMapping/>
  </p:clrMapOvr>
  <p:hf hdr="0" ft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00E5D9-AA61-4297-B919-6061E0890BC7}" type="datetime1">
              <a:rPr kumimoji="1" lang="ja-JP" altLang="en-US" smtClean="0"/>
              <a:t>2021/9/14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BA6446-9BCD-49AE-885C-91F725F6BDE8}" type="slidenum">
              <a:rPr kumimoji="1" lang="ja-JP" altLang="en-US" smtClean="0"/>
              <a:t>‹#›</a:t>
            </a:fld>
            <a:endParaRPr kumimoji="1" lang="ja-JP" altLang="en-US"/>
          </a:p>
        </p:txBody>
      </p:sp>
    </p:spTree>
    <p:extLst>
      <p:ext uri="{BB962C8B-B14F-4D97-AF65-F5344CB8AC3E}">
        <p14:creationId xmlns:p14="http://schemas.microsoft.com/office/powerpoint/2010/main" val="3633195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376BE8-7593-4661-94A7-7E7CAF85532D}" type="datetime1">
              <a:rPr kumimoji="1" lang="ja-JP" altLang="en-US" smtClean="0"/>
              <a:t>2021/9/14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BA6446-9BCD-49AE-885C-91F725F6BDE8}" type="slidenum">
              <a:rPr kumimoji="1" lang="ja-JP" altLang="en-US" smtClean="0"/>
              <a:t>‹#›</a:t>
            </a:fld>
            <a:endParaRPr kumimoji="1" lang="ja-JP" altLang="en-US"/>
          </a:p>
        </p:txBody>
      </p:sp>
    </p:spTree>
    <p:extLst>
      <p:ext uri="{BB962C8B-B14F-4D97-AF65-F5344CB8AC3E}">
        <p14:creationId xmlns:p14="http://schemas.microsoft.com/office/powerpoint/2010/main" val="1194446019"/>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D103DBA-6012-4377-9AA5-7D27843C46E8}" type="datetime1">
              <a:rPr kumimoji="1" lang="ja-JP" altLang="en-US" smtClean="0"/>
              <a:t>2021/9/14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1BA6446-9BCD-49AE-885C-91F725F6BDE8}" type="slidenum">
              <a:rPr kumimoji="1" lang="ja-JP" altLang="en-US" smtClean="0"/>
              <a:t>‹#›</a:t>
            </a:fld>
            <a:endParaRPr kumimoji="1" lang="ja-JP" altLang="en-US"/>
          </a:p>
        </p:txBody>
      </p:sp>
    </p:spTree>
    <p:extLst>
      <p:ext uri="{BB962C8B-B14F-4D97-AF65-F5344CB8AC3E}">
        <p14:creationId xmlns:p14="http://schemas.microsoft.com/office/powerpoint/2010/main" val="35365906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hyperlink" Target="https://1lejend.com/stepmail/kd.php?no=cayngm" TargetMode="External" />
  <Relationship Id="rId2" Type="http://schemas.openxmlformats.org/officeDocument/2006/relationships/image" Target="../media/image1.png" />
  <Relationship Id="rId1" Type="http://schemas.openxmlformats.org/officeDocument/2006/relationships/slideLayout" Target="../slideLayouts/slideLayout7.xml" />
</Relationships>
</file>

<file path=ppt/slides/_rels/slide2.xml.rels>&#65279;<?xml version="1.0" encoding="utf-8" standalone="yes"?>
<Relationships xmlns="http://schemas.openxmlformats.org/package/2006/relationships">
  <Relationship Id="rId3" Type="http://schemas.openxmlformats.org/officeDocument/2006/relationships/hyperlink" Target="https://1lejend.com/stepmail/kd.php?no=cayngm" TargetMode="External" />
  <Relationship Id="rId2" Type="http://schemas.openxmlformats.org/officeDocument/2006/relationships/notesSlide" Target="../notesSlides/notesSlide1.xml" />
  <Relationship Id="rId1" Type="http://schemas.openxmlformats.org/officeDocument/2006/relationships/slideLayout" Target="../slideLayouts/slideLayout7.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テキスト ボックス 80"/>
          <p:cNvSpPr txBox="1">
            <a:spLocks noChangeArrowheads="1"/>
          </p:cNvSpPr>
          <p:nvPr/>
        </p:nvSpPr>
        <p:spPr bwMode="auto">
          <a:xfrm>
            <a:off x="2787799" y="3812236"/>
            <a:ext cx="128240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000" dirty="0">
                <a:latin typeface="UD Digi Kyokasho NK-B" panose="02020700000000000000" pitchFamily="18" charset="-128"/>
                <a:ea typeface="UD Digi Kyokasho NK-B" panose="02020700000000000000" pitchFamily="18" charset="-128"/>
              </a:rPr>
              <a:t>出展申込書</a:t>
            </a:r>
            <a:endParaRPr lang="en-US" altLang="ja-JP" sz="2000" dirty="0">
              <a:latin typeface="UD Digi Kyokasho NK-B" panose="02020700000000000000" pitchFamily="18" charset="-128"/>
              <a:ea typeface="UD Digi Kyokasho NK-B" panose="02020700000000000000" pitchFamily="18" charset="-128"/>
            </a:endParaRPr>
          </a:p>
        </p:txBody>
      </p:sp>
      <p:sp>
        <p:nvSpPr>
          <p:cNvPr id="9" name="正方形/長方形 8">
            <a:extLst>
              <a:ext uri="{FF2B5EF4-FFF2-40B4-BE49-F238E27FC236}">
                <a16:creationId xmlns:a16="http://schemas.microsoft.com/office/drawing/2014/main" id="{E02626C4-BC8E-415B-BCBD-B924F03931ED}"/>
              </a:ext>
            </a:extLst>
          </p:cNvPr>
          <p:cNvSpPr/>
          <p:nvPr/>
        </p:nvSpPr>
        <p:spPr>
          <a:xfrm>
            <a:off x="277552" y="7789606"/>
            <a:ext cx="6355023" cy="146649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Digi Kyokasho NK-B" panose="02020700000000000000" pitchFamily="18" charset="-128"/>
              <a:ea typeface="UD Digi Kyokasho NK-B" panose="02020700000000000000" pitchFamily="18" charset="-128"/>
            </a:endParaRPr>
          </a:p>
        </p:txBody>
      </p:sp>
      <p:sp>
        <p:nvSpPr>
          <p:cNvPr id="10" name="テキスト ボックス 80">
            <a:extLst>
              <a:ext uri="{FF2B5EF4-FFF2-40B4-BE49-F238E27FC236}">
                <a16:creationId xmlns:a16="http://schemas.microsoft.com/office/drawing/2014/main" id="{B2A37C54-8AC3-40B2-BF24-5084113E9B26}"/>
              </a:ext>
            </a:extLst>
          </p:cNvPr>
          <p:cNvSpPr txBox="1">
            <a:spLocks noChangeArrowheads="1"/>
          </p:cNvSpPr>
          <p:nvPr/>
        </p:nvSpPr>
        <p:spPr bwMode="auto">
          <a:xfrm>
            <a:off x="487103" y="7982682"/>
            <a:ext cx="91210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200" dirty="0">
                <a:latin typeface="UD Digi Kyokasho NK-B" panose="02020700000000000000" pitchFamily="18" charset="-128"/>
                <a:ea typeface="UD Digi Kyokasho NK-B" panose="02020700000000000000" pitchFamily="18" charset="-128"/>
              </a:rPr>
              <a:t>※</a:t>
            </a:r>
            <a:r>
              <a:rPr lang="ja-JP" altLang="en-US" sz="1200" dirty="0">
                <a:latin typeface="UD Digi Kyokasho NK-B" panose="02020700000000000000" pitchFamily="18" charset="-128"/>
                <a:ea typeface="UD Digi Kyokasho NK-B" panose="02020700000000000000" pitchFamily="18" charset="-128"/>
              </a:rPr>
              <a:t>お問合せ先</a:t>
            </a:r>
            <a:endParaRPr lang="en-US" altLang="ja-JP" sz="1200" dirty="0">
              <a:latin typeface="UD Digi Kyokasho NK-B" panose="02020700000000000000" pitchFamily="18" charset="-128"/>
              <a:ea typeface="UD Digi Kyokasho NK-B" panose="02020700000000000000" pitchFamily="18" charset="-128"/>
            </a:endParaRPr>
          </a:p>
        </p:txBody>
      </p:sp>
      <p:sp>
        <p:nvSpPr>
          <p:cNvPr id="11" name="Text Box 5">
            <a:extLst>
              <a:ext uri="{FF2B5EF4-FFF2-40B4-BE49-F238E27FC236}">
                <a16:creationId xmlns:a16="http://schemas.microsoft.com/office/drawing/2014/main" id="{B80A8694-6C0E-41AF-B4B0-33CF04CFC745}"/>
              </a:ext>
            </a:extLst>
          </p:cNvPr>
          <p:cNvSpPr txBox="1">
            <a:spLocks noChangeArrowheads="1"/>
          </p:cNvSpPr>
          <p:nvPr/>
        </p:nvSpPr>
        <p:spPr bwMode="auto">
          <a:xfrm>
            <a:off x="618666" y="8251291"/>
            <a:ext cx="2180084" cy="80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900">
                <a:solidFill>
                  <a:schemeClr val="tx1"/>
                </a:solidFill>
                <a:latin typeface="HGP明朝E" panose="02020900000000000000" pitchFamily="18" charset="-128"/>
                <a:ea typeface="HGP明朝E" panose="02020900000000000000" pitchFamily="18" charset="-128"/>
              </a:defRPr>
            </a:lvl1pPr>
            <a:lvl2pPr marL="742950" indent="-285750" eaLnBrk="0" hangingPunct="0">
              <a:defRPr kumimoji="1" sz="900">
                <a:solidFill>
                  <a:schemeClr val="tx1"/>
                </a:solidFill>
                <a:latin typeface="HGP明朝E" panose="02020900000000000000" pitchFamily="18" charset="-128"/>
                <a:ea typeface="HGP明朝E" panose="02020900000000000000" pitchFamily="18" charset="-128"/>
              </a:defRPr>
            </a:lvl2pPr>
            <a:lvl3pPr marL="1143000" indent="-228600" eaLnBrk="0" hangingPunct="0">
              <a:defRPr kumimoji="1" sz="900">
                <a:solidFill>
                  <a:schemeClr val="tx1"/>
                </a:solidFill>
                <a:latin typeface="HGP明朝E" panose="02020900000000000000" pitchFamily="18" charset="-128"/>
                <a:ea typeface="HGP明朝E" panose="02020900000000000000" pitchFamily="18" charset="-128"/>
              </a:defRPr>
            </a:lvl3pPr>
            <a:lvl4pPr marL="1600200" indent="-228600" eaLnBrk="0" hangingPunct="0">
              <a:defRPr kumimoji="1" sz="900">
                <a:solidFill>
                  <a:schemeClr val="tx1"/>
                </a:solidFill>
                <a:latin typeface="HGP明朝E" panose="02020900000000000000" pitchFamily="18" charset="-128"/>
                <a:ea typeface="HGP明朝E" panose="02020900000000000000" pitchFamily="18" charset="-128"/>
              </a:defRPr>
            </a:lvl4pPr>
            <a:lvl5pPr marL="2057400" indent="-228600" eaLnBrk="0" hangingPunct="0">
              <a:defRPr kumimoji="1" sz="900">
                <a:solidFill>
                  <a:schemeClr val="tx1"/>
                </a:solidFill>
                <a:latin typeface="HGP明朝E" panose="02020900000000000000" pitchFamily="18" charset="-128"/>
                <a:ea typeface="HGP明朝E" panose="02020900000000000000" pitchFamily="18" charset="-128"/>
              </a:defRPr>
            </a:lvl5pPr>
            <a:lvl6pPr marL="25146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6pPr>
            <a:lvl7pPr marL="29718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7pPr>
            <a:lvl8pPr marL="34290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8pPr>
            <a:lvl9pPr marL="38862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9pPr>
          </a:lstStyle>
          <a:p>
            <a:pPr eaLnBrk="1" hangingPunct="1">
              <a:lnSpc>
                <a:spcPct val="150000"/>
              </a:lnSpc>
            </a:pPr>
            <a:r>
              <a:rPr lang="ja-JP" altLang="en-US" sz="1200" kern="100" dirty="0">
                <a:effectLst/>
                <a:latin typeface="UD Digi Kyokasho NK-B" panose="02020700000000000000" pitchFamily="18" charset="-128"/>
                <a:ea typeface="UD Digi Kyokasho NK-B" panose="02020700000000000000" pitchFamily="18" charset="-128"/>
                <a:cs typeface="Courier New" panose="02070309020205020404" pitchFamily="49" charset="0"/>
              </a:rPr>
              <a:t>きょうと子育て環境日本一サミット</a:t>
            </a:r>
            <a:endParaRPr lang="en-US" altLang="ja-JP" sz="1200" kern="100" dirty="0">
              <a:effectLst/>
              <a:latin typeface="UD Digi Kyokasho NK-B" panose="02020700000000000000" pitchFamily="18" charset="-128"/>
              <a:ea typeface="UD Digi Kyokasho NK-B" panose="02020700000000000000" pitchFamily="18" charset="-128"/>
              <a:cs typeface="Courier New" panose="02070309020205020404" pitchFamily="49" charset="0"/>
            </a:endParaRPr>
          </a:p>
          <a:p>
            <a:pPr eaLnBrk="1" hangingPunct="1">
              <a:lnSpc>
                <a:spcPct val="150000"/>
              </a:lnSpc>
            </a:pPr>
            <a:r>
              <a:rPr lang="ja-JP" altLang="en-US" sz="1200" kern="100" dirty="0">
                <a:effectLst/>
                <a:latin typeface="UD Digi Kyokasho NK-B" panose="02020700000000000000" pitchFamily="18" charset="-128"/>
                <a:ea typeface="UD Digi Kyokasho NK-B" panose="02020700000000000000" pitchFamily="18" charset="-128"/>
                <a:cs typeface="Courier New" panose="02070309020205020404" pitchFamily="49" charset="0"/>
              </a:rPr>
              <a:t>運営事務局（株式会社関広内）</a:t>
            </a:r>
            <a:endParaRPr lang="en-US" altLang="ja-JP" sz="1200" kern="100" dirty="0">
              <a:effectLst/>
              <a:latin typeface="UD Digi Kyokasho NK-B" panose="02020700000000000000" pitchFamily="18" charset="-128"/>
              <a:ea typeface="UD Digi Kyokasho NK-B" panose="02020700000000000000" pitchFamily="18" charset="-128"/>
              <a:cs typeface="Courier New" panose="02070309020205020404" pitchFamily="49" charset="0"/>
            </a:endParaRPr>
          </a:p>
          <a:p>
            <a:pPr defTabSz="914400" eaLnBrk="1" hangingPunct="1">
              <a:lnSpc>
                <a:spcPct val="150000"/>
              </a:lnSpc>
            </a:pPr>
            <a:r>
              <a:rPr lang="ja-JP" altLang="en-US" sz="1200" dirty="0">
                <a:latin typeface="UD Digi Kyokasho NK-B" panose="02020700000000000000" pitchFamily="18" charset="-128"/>
                <a:ea typeface="UD Digi Kyokasho NK-B" panose="02020700000000000000" pitchFamily="18" charset="-128"/>
              </a:rPr>
              <a:t>担当：西浦、山本</a:t>
            </a:r>
            <a:endParaRPr lang="en-US" altLang="ja-JP" sz="1400" dirty="0">
              <a:solidFill>
                <a:srgbClr val="FF0000"/>
              </a:solidFill>
              <a:latin typeface="UD Digi Kyokasho NK-B" panose="02020700000000000000" pitchFamily="18" charset="-128"/>
              <a:ea typeface="UD Digi Kyokasho NK-B" panose="02020700000000000000" pitchFamily="18" charset="-128"/>
            </a:endParaRPr>
          </a:p>
        </p:txBody>
      </p:sp>
      <p:sp>
        <p:nvSpPr>
          <p:cNvPr id="14" name="Text Box 5">
            <a:extLst>
              <a:ext uri="{FF2B5EF4-FFF2-40B4-BE49-F238E27FC236}">
                <a16:creationId xmlns:a16="http://schemas.microsoft.com/office/drawing/2014/main" id="{619C50DF-E530-4975-AC18-C873BDD90393}"/>
              </a:ext>
            </a:extLst>
          </p:cNvPr>
          <p:cNvSpPr txBox="1">
            <a:spLocks noChangeArrowheads="1"/>
          </p:cNvSpPr>
          <p:nvPr/>
        </p:nvSpPr>
        <p:spPr bwMode="auto">
          <a:xfrm>
            <a:off x="3009820" y="8131901"/>
            <a:ext cx="1934825" cy="617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900">
                <a:solidFill>
                  <a:schemeClr val="tx1"/>
                </a:solidFill>
                <a:latin typeface="HGP明朝E" panose="02020900000000000000" pitchFamily="18" charset="-128"/>
                <a:ea typeface="HGP明朝E" panose="02020900000000000000" pitchFamily="18" charset="-128"/>
              </a:defRPr>
            </a:lvl1pPr>
            <a:lvl2pPr marL="742950" indent="-285750" eaLnBrk="0" hangingPunct="0">
              <a:defRPr kumimoji="1" sz="900">
                <a:solidFill>
                  <a:schemeClr val="tx1"/>
                </a:solidFill>
                <a:latin typeface="HGP明朝E" panose="02020900000000000000" pitchFamily="18" charset="-128"/>
                <a:ea typeface="HGP明朝E" panose="02020900000000000000" pitchFamily="18" charset="-128"/>
              </a:defRPr>
            </a:lvl2pPr>
            <a:lvl3pPr marL="1143000" indent="-228600" eaLnBrk="0" hangingPunct="0">
              <a:defRPr kumimoji="1" sz="900">
                <a:solidFill>
                  <a:schemeClr val="tx1"/>
                </a:solidFill>
                <a:latin typeface="HGP明朝E" panose="02020900000000000000" pitchFamily="18" charset="-128"/>
                <a:ea typeface="HGP明朝E" panose="02020900000000000000" pitchFamily="18" charset="-128"/>
              </a:defRPr>
            </a:lvl3pPr>
            <a:lvl4pPr marL="1600200" indent="-228600" eaLnBrk="0" hangingPunct="0">
              <a:defRPr kumimoji="1" sz="900">
                <a:solidFill>
                  <a:schemeClr val="tx1"/>
                </a:solidFill>
                <a:latin typeface="HGP明朝E" panose="02020900000000000000" pitchFamily="18" charset="-128"/>
                <a:ea typeface="HGP明朝E" panose="02020900000000000000" pitchFamily="18" charset="-128"/>
              </a:defRPr>
            </a:lvl4pPr>
            <a:lvl5pPr marL="2057400" indent="-228600" eaLnBrk="0" hangingPunct="0">
              <a:defRPr kumimoji="1" sz="900">
                <a:solidFill>
                  <a:schemeClr val="tx1"/>
                </a:solidFill>
                <a:latin typeface="HGP明朝E" panose="02020900000000000000" pitchFamily="18" charset="-128"/>
                <a:ea typeface="HGP明朝E" panose="02020900000000000000" pitchFamily="18" charset="-128"/>
              </a:defRPr>
            </a:lvl5pPr>
            <a:lvl6pPr marL="25146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6pPr>
            <a:lvl7pPr marL="29718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7pPr>
            <a:lvl8pPr marL="34290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8pPr>
            <a:lvl9pPr marL="38862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9pPr>
          </a:lstStyle>
          <a:p>
            <a:pPr defTabSz="914400" eaLnBrk="1" hangingPunct="1">
              <a:lnSpc>
                <a:spcPct val="150000"/>
              </a:lnSpc>
            </a:pPr>
            <a:r>
              <a:rPr lang="ja-JP" altLang="en-US" sz="1400" dirty="0">
                <a:solidFill>
                  <a:srgbClr val="FF0000"/>
                </a:solidFill>
                <a:latin typeface="UD Digi Kyokasho NK-B" panose="02020700000000000000" pitchFamily="18" charset="-128"/>
                <a:ea typeface="UD Digi Kyokasho NK-B" panose="02020700000000000000" pitchFamily="18" charset="-128"/>
              </a:rPr>
              <a:t>電話：</a:t>
            </a:r>
            <a:r>
              <a:rPr lang="en-US" altLang="ja-JP" sz="1400" dirty="0">
                <a:solidFill>
                  <a:srgbClr val="FF0000"/>
                </a:solidFill>
                <a:latin typeface="UD Digi Kyokasho NK-B" panose="02020700000000000000" pitchFamily="18" charset="-128"/>
                <a:ea typeface="UD Digi Kyokasho NK-B" panose="02020700000000000000" pitchFamily="18" charset="-128"/>
              </a:rPr>
              <a:t>075‐212‐5221</a:t>
            </a:r>
          </a:p>
          <a:p>
            <a:pPr defTabSz="914400" eaLnBrk="1" hangingPunct="1">
              <a:lnSpc>
                <a:spcPct val="150000"/>
              </a:lnSpc>
            </a:pPr>
            <a:r>
              <a:rPr lang="ja-JP" altLang="en-US" sz="1400" dirty="0">
                <a:solidFill>
                  <a:srgbClr val="FF0000"/>
                </a:solidFill>
                <a:latin typeface="UD Digi Kyokasho NK-B" panose="02020700000000000000" pitchFamily="18" charset="-128"/>
                <a:ea typeface="UD Digi Kyokasho NK-B" panose="02020700000000000000" pitchFamily="18" charset="-128"/>
              </a:rPr>
              <a:t>ＦＡＸ：</a:t>
            </a:r>
            <a:r>
              <a:rPr lang="en-US" altLang="ja-JP" sz="1400" dirty="0">
                <a:solidFill>
                  <a:srgbClr val="FF0000"/>
                </a:solidFill>
                <a:latin typeface="UD Digi Kyokasho NK-B" panose="02020700000000000000" pitchFamily="18" charset="-128"/>
                <a:ea typeface="UD Digi Kyokasho NK-B" panose="02020700000000000000" pitchFamily="18" charset="-128"/>
              </a:rPr>
              <a:t>075‐231‐4677</a:t>
            </a:r>
          </a:p>
        </p:txBody>
      </p:sp>
      <p:sp>
        <p:nvSpPr>
          <p:cNvPr id="20" name="正方形/長方形 19">
            <a:extLst>
              <a:ext uri="{FF2B5EF4-FFF2-40B4-BE49-F238E27FC236}">
                <a16:creationId xmlns:a16="http://schemas.microsoft.com/office/drawing/2014/main" id="{4652B829-A6A7-4341-B7F8-C14D78EF9265}"/>
              </a:ext>
            </a:extLst>
          </p:cNvPr>
          <p:cNvSpPr/>
          <p:nvPr/>
        </p:nvSpPr>
        <p:spPr>
          <a:xfrm>
            <a:off x="908050" y="3146360"/>
            <a:ext cx="5251510" cy="461665"/>
          </a:xfrm>
          <a:prstGeom prst="rect">
            <a:avLst/>
          </a:prstGeom>
          <a:solidFill>
            <a:srgbClr val="92D050"/>
          </a:solidFill>
        </p:spPr>
        <p:txBody>
          <a:bodyPr wrap="square">
            <a:spAutoFit/>
          </a:bodyPr>
          <a:lstStyle/>
          <a:p>
            <a:pPr algn="ctr"/>
            <a:r>
              <a:rPr lang="ja-JP" altLang="en-US" sz="2400" i="0" dirty="0">
                <a:solidFill>
                  <a:schemeClr val="bg1"/>
                </a:solidFill>
                <a:effectLst/>
                <a:latin typeface="UD Digi Kyokasho NK-B" panose="02020700000000000000" pitchFamily="18" charset="-128"/>
                <a:ea typeface="UD Digi Kyokasho NK-B" panose="02020700000000000000" pitchFamily="18" charset="-128"/>
              </a:rPr>
              <a:t>きょうと子育て環境日本一サミット</a:t>
            </a:r>
          </a:p>
        </p:txBody>
      </p:sp>
      <p:sp>
        <p:nvSpPr>
          <p:cNvPr id="23" name="正方形/長方形 22">
            <a:extLst>
              <a:ext uri="{FF2B5EF4-FFF2-40B4-BE49-F238E27FC236}">
                <a16:creationId xmlns:a16="http://schemas.microsoft.com/office/drawing/2014/main" id="{E7D8F6E2-7ECC-43E2-A0DD-76FA1DCB191D}"/>
              </a:ext>
            </a:extLst>
          </p:cNvPr>
          <p:cNvSpPr/>
          <p:nvPr/>
        </p:nvSpPr>
        <p:spPr>
          <a:xfrm>
            <a:off x="277552" y="974747"/>
            <a:ext cx="3039294" cy="276999"/>
          </a:xfrm>
          <a:prstGeom prst="rect">
            <a:avLst/>
          </a:prstGeom>
        </p:spPr>
        <p:txBody>
          <a:bodyPr wrap="none" lIns="0" tIns="0" rIns="0" bIns="0">
            <a:spAutoFit/>
          </a:bodyPr>
          <a:lstStyle/>
          <a:p>
            <a:pPr algn="ctr"/>
            <a:r>
              <a:rPr lang="ja-JP" altLang="en-US" u="sng" dirty="0">
                <a:latin typeface="UD Digi Kyokasho NK-B" panose="02020700000000000000" pitchFamily="18" charset="-128"/>
                <a:ea typeface="UD Digi Kyokasho NK-B" panose="02020700000000000000" pitchFamily="18" charset="-128"/>
              </a:rPr>
              <a:t>　出展企業・出展団体　各　位　</a:t>
            </a:r>
          </a:p>
        </p:txBody>
      </p:sp>
      <p:sp>
        <p:nvSpPr>
          <p:cNvPr id="13" name="Text Box 5">
            <a:extLst>
              <a:ext uri="{FF2B5EF4-FFF2-40B4-BE49-F238E27FC236}">
                <a16:creationId xmlns:a16="http://schemas.microsoft.com/office/drawing/2014/main" id="{E3075FEF-4DD9-4155-9418-BC11F034481B}"/>
              </a:ext>
            </a:extLst>
          </p:cNvPr>
          <p:cNvSpPr txBox="1">
            <a:spLocks noChangeArrowheads="1"/>
          </p:cNvSpPr>
          <p:nvPr/>
        </p:nvSpPr>
        <p:spPr bwMode="auto">
          <a:xfrm>
            <a:off x="2122166" y="4366787"/>
            <a:ext cx="2665794" cy="307777"/>
          </a:xfrm>
          <a:prstGeom prst="rect">
            <a:avLst/>
          </a:prstGeom>
          <a:solidFill>
            <a:srgbClr val="FF0000"/>
          </a:solidFill>
          <a:ln>
            <a:noFill/>
          </a:ln>
        </p:spPr>
        <p:txBody>
          <a:bodyPr wrap="none" lIns="0" tIns="0" rIns="0" bIns="0">
            <a:spAutoFit/>
          </a:bodyPr>
          <a:lstStyle>
            <a:lvl1pPr eaLnBrk="0" hangingPunct="0">
              <a:defRPr kumimoji="1" sz="900">
                <a:solidFill>
                  <a:schemeClr val="tx1"/>
                </a:solidFill>
                <a:latin typeface="HGP明朝E" panose="02020900000000000000" pitchFamily="18" charset="-128"/>
                <a:ea typeface="HGP明朝E" panose="02020900000000000000" pitchFamily="18" charset="-128"/>
              </a:defRPr>
            </a:lvl1pPr>
            <a:lvl2pPr marL="742950" indent="-285750" eaLnBrk="0" hangingPunct="0">
              <a:defRPr kumimoji="1" sz="900">
                <a:solidFill>
                  <a:schemeClr val="tx1"/>
                </a:solidFill>
                <a:latin typeface="HGP明朝E" panose="02020900000000000000" pitchFamily="18" charset="-128"/>
                <a:ea typeface="HGP明朝E" panose="02020900000000000000" pitchFamily="18" charset="-128"/>
              </a:defRPr>
            </a:lvl2pPr>
            <a:lvl3pPr marL="1143000" indent="-228600" eaLnBrk="0" hangingPunct="0">
              <a:defRPr kumimoji="1" sz="900">
                <a:solidFill>
                  <a:schemeClr val="tx1"/>
                </a:solidFill>
                <a:latin typeface="HGP明朝E" panose="02020900000000000000" pitchFamily="18" charset="-128"/>
                <a:ea typeface="HGP明朝E" panose="02020900000000000000" pitchFamily="18" charset="-128"/>
              </a:defRPr>
            </a:lvl3pPr>
            <a:lvl4pPr marL="1600200" indent="-228600" eaLnBrk="0" hangingPunct="0">
              <a:defRPr kumimoji="1" sz="900">
                <a:solidFill>
                  <a:schemeClr val="tx1"/>
                </a:solidFill>
                <a:latin typeface="HGP明朝E" panose="02020900000000000000" pitchFamily="18" charset="-128"/>
                <a:ea typeface="HGP明朝E" panose="02020900000000000000" pitchFamily="18" charset="-128"/>
              </a:defRPr>
            </a:lvl4pPr>
            <a:lvl5pPr marL="2057400" indent="-228600" eaLnBrk="0" hangingPunct="0">
              <a:defRPr kumimoji="1" sz="900">
                <a:solidFill>
                  <a:schemeClr val="tx1"/>
                </a:solidFill>
                <a:latin typeface="HGP明朝E" panose="02020900000000000000" pitchFamily="18" charset="-128"/>
                <a:ea typeface="HGP明朝E" panose="02020900000000000000" pitchFamily="18" charset="-128"/>
              </a:defRPr>
            </a:lvl5pPr>
            <a:lvl6pPr marL="25146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6pPr>
            <a:lvl7pPr marL="29718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7pPr>
            <a:lvl8pPr marL="34290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8pPr>
            <a:lvl9pPr marL="38862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9pPr>
          </a:lstStyle>
          <a:p>
            <a:pPr defTabSz="914400" eaLnBrk="1" hangingPunct="1"/>
            <a:r>
              <a:rPr lang="en-US" altLang="ja-JP" sz="2000" dirty="0">
                <a:solidFill>
                  <a:schemeClr val="bg1"/>
                </a:solidFill>
                <a:latin typeface="UD デジタル 教科書体 NK-B" panose="02020700000000000000" pitchFamily="18" charset="-128"/>
                <a:ea typeface="UD デジタル 教科書体 NK-B" panose="02020700000000000000" pitchFamily="18" charset="-128"/>
              </a:rPr>
              <a:t>9</a:t>
            </a:r>
            <a:r>
              <a:rPr lang="ja-JP" altLang="en-US" sz="2000" dirty="0">
                <a:solidFill>
                  <a:schemeClr val="bg1"/>
                </a:solidFill>
                <a:latin typeface="UD デジタル 教科書体 NK-B" panose="02020700000000000000" pitchFamily="18" charset="-128"/>
                <a:ea typeface="UD デジタル 教科書体 NK-B" panose="02020700000000000000" pitchFamily="18" charset="-128"/>
              </a:rPr>
              <a:t>月</a:t>
            </a:r>
            <a:r>
              <a:rPr lang="en-US" altLang="ja-JP" sz="2000" dirty="0">
                <a:solidFill>
                  <a:schemeClr val="bg1"/>
                </a:solidFill>
                <a:latin typeface="UD デジタル 教科書体 NK-B" panose="02020700000000000000" pitchFamily="18" charset="-128"/>
                <a:ea typeface="UD デジタル 教科書体 NK-B" panose="02020700000000000000" pitchFamily="18" charset="-128"/>
              </a:rPr>
              <a:t>30</a:t>
            </a:r>
            <a:r>
              <a:rPr lang="ja-JP" altLang="en-US" sz="2000" dirty="0">
                <a:solidFill>
                  <a:schemeClr val="bg1"/>
                </a:solidFill>
                <a:latin typeface="UD デジタル 教科書体 NK-B" panose="02020700000000000000" pitchFamily="18" charset="-128"/>
                <a:ea typeface="UD デジタル 教科書体 NK-B" panose="02020700000000000000" pitchFamily="18" charset="-128"/>
              </a:rPr>
              <a:t>日（木）申込締切</a:t>
            </a:r>
            <a:endParaRPr lang="en-US" altLang="ja-JP" sz="20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8" name="テキスト ボックス 17">
            <a:extLst>
              <a:ext uri="{FF2B5EF4-FFF2-40B4-BE49-F238E27FC236}">
                <a16:creationId xmlns:a16="http://schemas.microsoft.com/office/drawing/2014/main" id="{A7E6DFC1-708F-4F13-B82B-FB6A3B05A951}"/>
              </a:ext>
            </a:extLst>
          </p:cNvPr>
          <p:cNvSpPr txBox="1"/>
          <p:nvPr/>
        </p:nvSpPr>
        <p:spPr>
          <a:xfrm>
            <a:off x="2888023" y="9009036"/>
            <a:ext cx="3429000" cy="261610"/>
          </a:xfrm>
          <a:prstGeom prst="rect">
            <a:avLst/>
          </a:prstGeom>
          <a:noFill/>
        </p:spPr>
        <p:txBody>
          <a:bodyPr wrap="square">
            <a:spAutoFit/>
          </a:bodyPr>
          <a:lstStyle/>
          <a:p>
            <a:r>
              <a:rPr lang="ja-JP" altLang="en-US" sz="105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（事務局時間：平日</a:t>
            </a:r>
            <a:r>
              <a:rPr lang="en-US" altLang="ja-JP" sz="105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10</a:t>
            </a:r>
            <a:r>
              <a:rPr lang="ja-JP" altLang="en-US" sz="105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a:t>
            </a:r>
            <a:r>
              <a:rPr lang="en-US" altLang="ja-JP" sz="105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00</a:t>
            </a:r>
            <a:r>
              <a:rPr lang="ja-JP" altLang="en-US" sz="105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a:t>
            </a:r>
            <a:r>
              <a:rPr lang="en-US" altLang="ja-JP" sz="105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18</a:t>
            </a:r>
            <a:r>
              <a:rPr lang="ja-JP" altLang="en-US" sz="105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a:t>
            </a:r>
            <a:r>
              <a:rPr lang="en-US" altLang="ja-JP" sz="105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00</a:t>
            </a:r>
            <a:r>
              <a:rPr lang="ja-JP" altLang="en-US" sz="105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rPr>
              <a:t>）</a:t>
            </a:r>
            <a:endParaRPr lang="en-US" altLang="ja-JP" sz="1050" kern="100" dirty="0">
              <a:latin typeface="UD デジタル 教科書体 NK-B" panose="02020700000000000000" pitchFamily="18" charset="-128"/>
              <a:ea typeface="UD デジタル 教科書体 NK-B" panose="02020700000000000000" pitchFamily="18" charset="-128"/>
              <a:cs typeface="Courier New" panose="02070309020205020404" pitchFamily="49" charset="0"/>
            </a:endParaRPr>
          </a:p>
        </p:txBody>
      </p:sp>
      <p:sp>
        <p:nvSpPr>
          <p:cNvPr id="19" name="テキスト ボックス 18">
            <a:extLst>
              <a:ext uri="{FF2B5EF4-FFF2-40B4-BE49-F238E27FC236}">
                <a16:creationId xmlns:a16="http://schemas.microsoft.com/office/drawing/2014/main" id="{91F076C6-5A92-4F5A-9180-F47DA59EBCA6}"/>
              </a:ext>
            </a:extLst>
          </p:cNvPr>
          <p:cNvSpPr txBox="1"/>
          <p:nvPr/>
        </p:nvSpPr>
        <p:spPr>
          <a:xfrm>
            <a:off x="2720050" y="6098208"/>
            <a:ext cx="1470025" cy="307777"/>
          </a:xfrm>
          <a:prstGeom prst="rect">
            <a:avLst/>
          </a:prstGeom>
          <a:noFill/>
        </p:spPr>
        <p:txBody>
          <a:bodyPr wrap="square">
            <a:spAutoFit/>
          </a:bodyPr>
          <a:lstStyle/>
          <a:p>
            <a:pPr algn="ctr"/>
            <a:r>
              <a:rPr lang="ja-JP" altLang="en-US" sz="1400" dirty="0">
                <a:latin typeface="UD デジタル 教科書体 NK-B" panose="02020700000000000000" pitchFamily="18" charset="-128"/>
                <a:ea typeface="UD デジタル 教科書体 NK-B" panose="02020700000000000000" pitchFamily="18" charset="-128"/>
              </a:rPr>
              <a:t>申込フォーム</a:t>
            </a:r>
          </a:p>
        </p:txBody>
      </p:sp>
      <p:pic>
        <p:nvPicPr>
          <p:cNvPr id="1026" name="75417900-249F-4721-B8DF-7F33388BE33D">
            <a:extLst>
              <a:ext uri="{FF2B5EF4-FFF2-40B4-BE49-F238E27FC236}">
                <a16:creationId xmlns:a16="http://schemas.microsoft.com/office/drawing/2014/main" id="{2CFB3E9D-B2D8-4AB8-80B1-C7F2E2FB27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4126" y="4726094"/>
            <a:ext cx="1409747" cy="1409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テキスト ボックス 20">
            <a:extLst>
              <a:ext uri="{FF2B5EF4-FFF2-40B4-BE49-F238E27FC236}">
                <a16:creationId xmlns:a16="http://schemas.microsoft.com/office/drawing/2014/main" id="{14C6CAC8-7E26-424D-8E9D-513DEE844D16}"/>
              </a:ext>
            </a:extLst>
          </p:cNvPr>
          <p:cNvSpPr txBox="1"/>
          <p:nvPr/>
        </p:nvSpPr>
        <p:spPr>
          <a:xfrm>
            <a:off x="127329" y="6395884"/>
            <a:ext cx="6936048" cy="276999"/>
          </a:xfrm>
          <a:prstGeom prst="rect">
            <a:avLst/>
          </a:prstGeom>
          <a:noFill/>
        </p:spPr>
        <p:txBody>
          <a:bodyPr wrap="square">
            <a:spAutoFit/>
          </a:bodyPr>
          <a:lstStyle/>
          <a:p>
            <a:pPr algn="ctr"/>
            <a:r>
              <a:rPr lang="en-US" altLang="ja-JP" sz="1200" u="sng" dirty="0">
                <a:effectLst/>
                <a:latin typeface="UD デジタル 教科書体 NK-B" panose="02020700000000000000" pitchFamily="18" charset="-128"/>
                <a:ea typeface="UD デジタル 教科書体 NK-B" panose="02020700000000000000" pitchFamily="18" charset="-128"/>
                <a:cs typeface="ＭＳ Ｐゴシック" panose="020B0600070205080204" pitchFamily="50" charset="-128"/>
                <a:hlinkClick r:id="rId3">
                  <a:extLst>
                    <a:ext uri="{A12FA001-AC4F-418D-AE19-62706E023703}">
                      <ahyp:hlinkClr xmlns:ahyp="http://schemas.microsoft.com/office/drawing/2018/hyperlinkcolor" val="tx"/>
                    </a:ext>
                  </a:extLst>
                </a:hlinkClick>
              </a:rPr>
              <a:t>https://1lejend.com/stepmail/kd.php?no=cayngm</a:t>
            </a:r>
            <a:endParaRPr lang="ja-JP" altLang="ja-JP" sz="1200" dirty="0">
              <a:effectLst/>
              <a:latin typeface="UD デジタル 教科書体 NK-B" panose="02020700000000000000" pitchFamily="18" charset="-128"/>
              <a:ea typeface="UD デジタル 教科書体 NK-B" panose="02020700000000000000" pitchFamily="18" charset="-128"/>
              <a:cs typeface="ＭＳ Ｐゴシック" panose="020B0600070205080204" pitchFamily="50" charset="-128"/>
            </a:endParaRPr>
          </a:p>
        </p:txBody>
      </p:sp>
      <p:sp>
        <p:nvSpPr>
          <p:cNvPr id="15" name="Rectangle 174">
            <a:extLst>
              <a:ext uri="{FF2B5EF4-FFF2-40B4-BE49-F238E27FC236}">
                <a16:creationId xmlns:a16="http://schemas.microsoft.com/office/drawing/2014/main" id="{53DBB529-61D0-42DA-9C62-E5A58EEDFBF1}"/>
              </a:ext>
            </a:extLst>
          </p:cNvPr>
          <p:cNvSpPr>
            <a:spLocks noChangeArrowheads="1"/>
          </p:cNvSpPr>
          <p:nvPr/>
        </p:nvSpPr>
        <p:spPr bwMode="auto">
          <a:xfrm>
            <a:off x="3009820" y="8797255"/>
            <a:ext cx="305853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kumimoji="1" sz="900">
                <a:solidFill>
                  <a:schemeClr val="tx1"/>
                </a:solidFill>
                <a:latin typeface="HGP明朝E" panose="02020900000000000000" pitchFamily="18" charset="-128"/>
                <a:ea typeface="HGP明朝E" panose="02020900000000000000" pitchFamily="18" charset="-128"/>
              </a:defRPr>
            </a:lvl1pPr>
            <a:lvl2pPr eaLnBrk="0" hangingPunct="0">
              <a:defRPr kumimoji="1" sz="900">
                <a:solidFill>
                  <a:schemeClr val="tx1"/>
                </a:solidFill>
                <a:latin typeface="HGP明朝E" panose="02020900000000000000" pitchFamily="18" charset="-128"/>
                <a:ea typeface="HGP明朝E" panose="02020900000000000000" pitchFamily="18" charset="-128"/>
              </a:defRPr>
            </a:lvl2pPr>
            <a:lvl3pPr eaLnBrk="0" hangingPunct="0">
              <a:defRPr kumimoji="1" sz="900">
                <a:solidFill>
                  <a:schemeClr val="tx1"/>
                </a:solidFill>
                <a:latin typeface="HGP明朝E" panose="02020900000000000000" pitchFamily="18" charset="-128"/>
                <a:ea typeface="HGP明朝E" panose="02020900000000000000" pitchFamily="18" charset="-128"/>
              </a:defRPr>
            </a:lvl3pPr>
            <a:lvl4pPr eaLnBrk="0" hangingPunct="0">
              <a:defRPr kumimoji="1" sz="900">
                <a:solidFill>
                  <a:schemeClr val="tx1"/>
                </a:solidFill>
                <a:latin typeface="HGP明朝E" panose="02020900000000000000" pitchFamily="18" charset="-128"/>
                <a:ea typeface="HGP明朝E" panose="02020900000000000000" pitchFamily="18" charset="-128"/>
              </a:defRPr>
            </a:lvl4pPr>
            <a:lvl5pPr eaLnBrk="0" hangingPunct="0">
              <a:defRPr kumimoji="1" sz="900">
                <a:solidFill>
                  <a:schemeClr val="tx1"/>
                </a:solidFill>
                <a:latin typeface="HGP明朝E" panose="02020900000000000000" pitchFamily="18" charset="-128"/>
                <a:ea typeface="HGP明朝E" panose="02020900000000000000" pitchFamily="18" charset="-128"/>
              </a:defRPr>
            </a:lvl5pPr>
            <a:lvl6pPr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6pPr>
            <a:lvl7pPr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7pPr>
            <a:lvl8pPr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8pPr>
            <a:lvl9pPr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9pPr>
          </a:lstStyle>
          <a:p>
            <a:pPr eaLnBrk="1" hangingPunct="1">
              <a:spcBef>
                <a:spcPct val="15000"/>
              </a:spcBef>
            </a:pPr>
            <a:r>
              <a:rPr lang="en-US" altLang="ja-JP" sz="1200" dirty="0">
                <a:solidFill>
                  <a:srgbClr val="FF0000"/>
                </a:solidFill>
                <a:latin typeface="UD Digi Kyokasho NK-B" panose="02020700000000000000" pitchFamily="18" charset="-128"/>
                <a:ea typeface="UD Digi Kyokasho NK-B" panose="02020700000000000000" pitchFamily="18" charset="-128"/>
                <a:cs typeface="Arial" panose="020B0604020202020204" pitchFamily="34" charset="0"/>
              </a:rPr>
              <a:t>E-mail</a:t>
            </a:r>
            <a:r>
              <a:rPr lang="ja-JP" altLang="en-US" sz="1200" dirty="0">
                <a:solidFill>
                  <a:srgbClr val="FF0000"/>
                </a:solidFill>
                <a:latin typeface="UD Digi Kyokasho NK-B" panose="02020700000000000000" pitchFamily="18" charset="-128"/>
                <a:ea typeface="UD Digi Kyokasho NK-B" panose="02020700000000000000" pitchFamily="18" charset="-128"/>
                <a:cs typeface="Arial" panose="020B0604020202020204" pitchFamily="34" charset="0"/>
              </a:rPr>
              <a:t>：</a:t>
            </a:r>
            <a:r>
              <a:rPr lang="en-US" altLang="ja-JP" sz="1200" dirty="0">
                <a:solidFill>
                  <a:srgbClr val="FF0000"/>
                </a:solidFill>
                <a:latin typeface="UD Digi Kyokasho NK-B" panose="02020700000000000000" pitchFamily="18" charset="-128"/>
                <a:ea typeface="UD Digi Kyokasho NK-B" panose="02020700000000000000" pitchFamily="18" charset="-128"/>
                <a:cs typeface="Arial" panose="020B0604020202020204" pitchFamily="34" charset="0"/>
              </a:rPr>
              <a:t>info@kyoto-kosodate-no1.com</a:t>
            </a:r>
          </a:p>
        </p:txBody>
      </p:sp>
    </p:spTree>
    <p:extLst>
      <p:ext uri="{BB962C8B-B14F-4D97-AF65-F5344CB8AC3E}">
        <p14:creationId xmlns:p14="http://schemas.microsoft.com/office/powerpoint/2010/main" val="1801908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Group 173">
            <a:extLst>
              <a:ext uri="{FF2B5EF4-FFF2-40B4-BE49-F238E27FC236}">
                <a16:creationId xmlns:a16="http://schemas.microsoft.com/office/drawing/2014/main" id="{CEC0321E-F302-42D7-BBD5-80EBB9FFA311}"/>
              </a:ext>
            </a:extLst>
          </p:cNvPr>
          <p:cNvGraphicFramePr>
            <a:graphicFrameLocks noGrp="1"/>
          </p:cNvGraphicFramePr>
          <p:nvPr>
            <p:extLst>
              <p:ext uri="{D42A27DB-BD31-4B8C-83A1-F6EECF244321}">
                <p14:modId xmlns:p14="http://schemas.microsoft.com/office/powerpoint/2010/main" val="3418173432"/>
              </p:ext>
            </p:extLst>
          </p:nvPr>
        </p:nvGraphicFramePr>
        <p:xfrm>
          <a:off x="287381" y="1381317"/>
          <a:ext cx="6420804" cy="3518579"/>
        </p:xfrm>
        <a:graphic>
          <a:graphicData uri="http://schemas.openxmlformats.org/drawingml/2006/table">
            <a:tbl>
              <a:tblPr/>
              <a:tblGrid>
                <a:gridCol w="892175">
                  <a:extLst>
                    <a:ext uri="{9D8B030D-6E8A-4147-A177-3AD203B41FA5}">
                      <a16:colId xmlns:a16="http://schemas.microsoft.com/office/drawing/2014/main" val="1121645448"/>
                    </a:ext>
                  </a:extLst>
                </a:gridCol>
                <a:gridCol w="607378">
                  <a:extLst>
                    <a:ext uri="{9D8B030D-6E8A-4147-A177-3AD203B41FA5}">
                      <a16:colId xmlns:a16="http://schemas.microsoft.com/office/drawing/2014/main" val="2006874928"/>
                    </a:ext>
                  </a:extLst>
                </a:gridCol>
                <a:gridCol w="1911351">
                  <a:extLst>
                    <a:ext uri="{9D8B030D-6E8A-4147-A177-3AD203B41FA5}">
                      <a16:colId xmlns:a16="http://schemas.microsoft.com/office/drawing/2014/main" val="20002"/>
                    </a:ext>
                  </a:extLst>
                </a:gridCol>
                <a:gridCol w="767396">
                  <a:extLst>
                    <a:ext uri="{9D8B030D-6E8A-4147-A177-3AD203B41FA5}">
                      <a16:colId xmlns:a16="http://schemas.microsoft.com/office/drawing/2014/main" val="2818991602"/>
                    </a:ext>
                  </a:extLst>
                </a:gridCol>
                <a:gridCol w="2242504">
                  <a:extLst>
                    <a:ext uri="{9D8B030D-6E8A-4147-A177-3AD203B41FA5}">
                      <a16:colId xmlns:a16="http://schemas.microsoft.com/office/drawing/2014/main" val="20005"/>
                    </a:ext>
                  </a:extLst>
                </a:gridCol>
              </a:tblGrid>
              <a:tr h="203377">
                <a:tc>
                  <a:txBody>
                    <a:bodyPr/>
                    <a:lstStyle>
                      <a:lvl1pPr eaLnBrk="0" hangingPunct="0">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ja-JP" altLang="en-US" sz="8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フリガナ</a:t>
                      </a: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lnTlToBr>
                      <a:noFill/>
                    </a:lnTlToBr>
                    <a:lnBlToTr>
                      <a:noFill/>
                    </a:lnBlToTr>
                    <a:noFill/>
                  </a:tcPr>
                </a:tc>
                <a:tc gridSpan="4">
                  <a:txBody>
                    <a:bodyPr/>
                    <a:lstStyle>
                      <a:lvl1pPr eaLnBrk="0" hangingPunct="0">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pPr>
                      <a:endParaRPr kumimoji="1" lang="ja-JP" altLang="en-US" sz="10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endParaRPr>
                    </a:p>
                  </a:txBody>
                  <a:tcPr marL="90000" marR="90000" marT="18000" marB="18000" anchor="ctr" horzOverflow="overflow">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71863936"/>
                  </a:ext>
                </a:extLst>
              </a:tr>
              <a:tr h="362567">
                <a:tc>
                  <a:txBody>
                    <a:bodyPr/>
                    <a:lstStyle>
                      <a:lvl1pPr eaLnBrk="0" hangingPunct="0">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ja-JP" altLang="en-US" sz="10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企業・団体名</a:t>
                      </a:r>
                      <a:endParaRPr kumimoji="1" lang="en-US" altLang="ja-JP" sz="10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en-US" altLang="ja-JP" sz="5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※WEB</a:t>
                      </a:r>
                      <a:r>
                        <a:rPr kumimoji="1" lang="ja-JP" altLang="en-US" sz="5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、看板に</a:t>
                      </a:r>
                      <a:endParaRPr kumimoji="1" lang="en-US" altLang="ja-JP" sz="5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ja-JP" altLang="en-US" sz="5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記載する屋号</a:t>
                      </a:r>
                    </a:p>
                  </a:txBody>
                  <a:tcPr marL="36000" marR="36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gridSpan="4">
                  <a:txBody>
                    <a:bodyPr/>
                    <a:lstStyle>
                      <a:lvl1pPr eaLnBrk="0" hangingPunct="0">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pPr>
                      <a:endParaRPr kumimoji="1" lang="ja-JP" altLang="en-US" sz="10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endParaRPr>
                    </a:p>
                  </a:txBody>
                  <a:tcPr marL="90000" marR="90000" marT="18000" marB="18000" anchor="ctr" horzOverflow="overflow">
                    <a:lnL w="9525" cap="flat" cmpd="sng" algn="ctr">
                      <a:solidFill>
                        <a:schemeClr val="tx1"/>
                      </a:solidFill>
                      <a:prstDash val="solid"/>
                      <a:round/>
                      <a:headEnd type="none" w="med" len="med"/>
                      <a:tailEnd type="none" w="med" len="med"/>
                    </a:lnL>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61058423"/>
                  </a:ext>
                </a:extLst>
              </a:tr>
              <a:tr h="40784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1" lang="ja-JP" altLang="en-US" sz="10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申込内容</a:t>
                      </a:r>
                      <a:endParaRPr kumimoji="1" lang="en-US" altLang="ja-JP" sz="10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endParaRP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ja-JP" altLang="en-US" sz="12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□１ブース　　　　□</a:t>
                      </a:r>
                      <a:r>
                        <a:rPr kumimoji="1" lang="en-US" altLang="ja-JP" sz="12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2</a:t>
                      </a:r>
                      <a:r>
                        <a:rPr kumimoji="1" lang="ja-JP" altLang="en-US" sz="12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ブース　　□バナー掲出のみ</a:t>
                      </a:r>
                      <a:endParaRPr kumimoji="1" lang="en-US" altLang="ja-JP" sz="12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en-US" altLang="ja-JP" sz="800" b="0" i="0" u="none" strike="noStrike" cap="none" normalizeH="0" baseline="0" dirty="0">
                          <a:ln>
                            <a:noFill/>
                          </a:ln>
                          <a:solidFill>
                            <a:srgbClr val="FF0000"/>
                          </a:solidFill>
                          <a:effectLst/>
                          <a:latin typeface="UD Digi Kyokasho NK-B" panose="02020700000000000000" pitchFamily="18" charset="-128"/>
                          <a:ea typeface="UD Digi Kyokasho NK-B" panose="02020700000000000000" pitchFamily="18" charset="-128"/>
                        </a:rPr>
                        <a:t>※</a:t>
                      </a:r>
                      <a:r>
                        <a:rPr kumimoji="1" lang="en-US" altLang="ja-JP" sz="700" b="0" i="0" u="none" strike="noStrike" cap="none" normalizeH="0" baseline="0" dirty="0">
                          <a:ln>
                            <a:noFill/>
                          </a:ln>
                          <a:solidFill>
                            <a:srgbClr val="FF0000"/>
                          </a:solidFill>
                          <a:effectLst/>
                          <a:latin typeface="UD Digi Kyokasho NK-B" panose="02020700000000000000" pitchFamily="18" charset="-128"/>
                          <a:ea typeface="UD Digi Kyokasho NK-B" panose="02020700000000000000" pitchFamily="18" charset="-128"/>
                        </a:rPr>
                        <a:t>2</a:t>
                      </a:r>
                      <a:r>
                        <a:rPr kumimoji="1" lang="ja-JP" altLang="en-US" sz="700" b="0" i="0" u="none" strike="noStrike" cap="none" normalizeH="0" baseline="0" dirty="0">
                          <a:ln>
                            <a:noFill/>
                          </a:ln>
                          <a:solidFill>
                            <a:srgbClr val="FF0000"/>
                          </a:solidFill>
                          <a:effectLst/>
                          <a:latin typeface="UD Digi Kyokasho NK-B" panose="02020700000000000000" pitchFamily="18" charset="-128"/>
                          <a:ea typeface="UD Digi Kyokasho NK-B" panose="02020700000000000000" pitchFamily="18" charset="-128"/>
                        </a:rPr>
                        <a:t>ブース以上ご希望の場合は申込後に事務局からご連絡いたします。</a:t>
                      </a:r>
                      <a:endParaRPr kumimoji="1" lang="ja-JP" altLang="en-US" sz="800" b="1" i="0" u="none" strike="noStrike" cap="none" normalizeH="0" baseline="0" dirty="0">
                        <a:ln>
                          <a:noFill/>
                        </a:ln>
                        <a:solidFill>
                          <a:srgbClr val="FF0000"/>
                        </a:solidFill>
                        <a:effectLst/>
                        <a:latin typeface="UD Digi Kyokasho NK-B" panose="02020700000000000000" pitchFamily="18" charset="-128"/>
                        <a:ea typeface="UD Digi Kyokasho NK-B" panose="02020700000000000000" pitchFamily="18" charset="-128"/>
                      </a:endParaRPr>
                    </a:p>
                  </a:txBody>
                  <a:tcPr marL="90000" marR="90000" marT="18000" marB="18000" anchor="ctr" horzOverflow="overflow">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b="0" dirty="0">
                        <a:latin typeface="UD Digi Kyokasho NK-B" panose="02020700000000000000" pitchFamily="18" charset="-128"/>
                        <a:ea typeface="UD Digi Kyokasho NK-B" panose="02020700000000000000" pitchFamily="18" charset="-128"/>
                      </a:endParaRPr>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86570582"/>
                  </a:ext>
                </a:extLst>
              </a:tr>
              <a:tr h="635484">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ja-JP" altLang="en-US" sz="10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住所</a:t>
                      </a: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ja-JP" altLang="en-US" sz="8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京都</a:t>
                      </a:r>
                      <a:endParaRPr kumimoji="1" lang="en-US" altLang="ja-JP" sz="8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ja-JP" altLang="en-US" sz="800" b="1" i="0" u="none" strike="noStrike" cap="none" normalizeH="0" baseline="0" dirty="0">
                          <a:ln>
                            <a:noFill/>
                          </a:ln>
                          <a:solidFill>
                            <a:srgbClr val="FF0000"/>
                          </a:solidFill>
                          <a:effectLst/>
                          <a:latin typeface="UD Digi Kyokasho NK-B" panose="02020700000000000000" pitchFamily="18" charset="-128"/>
                          <a:ea typeface="UD Digi Kyokasho NK-B" panose="02020700000000000000" pitchFamily="18" charset="-128"/>
                        </a:rPr>
                        <a:t>□　府内</a:t>
                      </a:r>
                      <a:endParaRPr kumimoji="1" lang="en-US" altLang="ja-JP" sz="800" b="1" i="0" u="none" strike="noStrike" cap="none" normalizeH="0" baseline="0" dirty="0">
                        <a:ln>
                          <a:noFill/>
                        </a:ln>
                        <a:solidFill>
                          <a:srgbClr val="FF0000"/>
                        </a:solidFill>
                        <a:effectLst/>
                        <a:latin typeface="UD Digi Kyokasho NK-B" panose="02020700000000000000" pitchFamily="18" charset="-128"/>
                        <a:ea typeface="UD Digi Kyokasho NK-B" panose="02020700000000000000" pitchFamily="18" charset="-128"/>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ja-JP" altLang="en-US" sz="800" b="1" i="0" u="none" strike="noStrike" cap="none" normalizeH="0" baseline="0" dirty="0">
                          <a:ln>
                            <a:noFill/>
                          </a:ln>
                          <a:solidFill>
                            <a:srgbClr val="FF0000"/>
                          </a:solidFill>
                          <a:effectLst/>
                          <a:latin typeface="UD Digi Kyokasho NK-B" panose="02020700000000000000" pitchFamily="18" charset="-128"/>
                          <a:ea typeface="UD Digi Kyokasho NK-B" panose="02020700000000000000" pitchFamily="18" charset="-128"/>
                        </a:rPr>
                        <a:t>□　府外</a:t>
                      </a: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gridSpan="3">
                  <a:txBody>
                    <a:bodyPr/>
                    <a:lstStyle/>
                    <a:p>
                      <a:r>
                        <a:rPr kumimoji="1" lang="ja-JP" altLang="en-US" sz="1100" b="0" dirty="0">
                          <a:latin typeface="UD Digi Kyokasho NK-B" panose="02020700000000000000" pitchFamily="18" charset="-128"/>
                          <a:ea typeface="UD Digi Kyokasho NK-B" panose="02020700000000000000" pitchFamily="18" charset="-128"/>
                        </a:rPr>
                        <a:t>（〒　　　　　</a:t>
                      </a:r>
                      <a:r>
                        <a:rPr kumimoji="1" lang="en-US" altLang="ja-JP" sz="1100" b="0" dirty="0">
                          <a:latin typeface="UD Digi Kyokasho NK-B" panose="02020700000000000000" pitchFamily="18" charset="-128"/>
                          <a:ea typeface="UD Digi Kyokasho NK-B" panose="02020700000000000000" pitchFamily="18" charset="-128"/>
                        </a:rPr>
                        <a:t>―</a:t>
                      </a:r>
                      <a:r>
                        <a:rPr kumimoji="1" lang="ja-JP" altLang="en-US" sz="1100" b="0" dirty="0">
                          <a:latin typeface="UD Digi Kyokasho NK-B" panose="02020700000000000000" pitchFamily="18" charset="-128"/>
                          <a:ea typeface="UD Digi Kyokasho NK-B" panose="02020700000000000000" pitchFamily="18" charset="-128"/>
                        </a:rPr>
                        <a:t>　　　　　　　　）</a:t>
                      </a:r>
                      <a:r>
                        <a:rPr kumimoji="1" lang="ja-JP" altLang="en-US" b="0" dirty="0">
                          <a:latin typeface="UD Digi Kyokasho NK-B" panose="02020700000000000000" pitchFamily="18" charset="-128"/>
                          <a:ea typeface="UD Digi Kyokasho NK-B" panose="02020700000000000000" pitchFamily="18" charset="-128"/>
                        </a:rPr>
                        <a:t>　</a:t>
                      </a:r>
                      <a:endParaRPr kumimoji="1" lang="en-US" altLang="ja-JP" b="0" dirty="0">
                        <a:latin typeface="UD Digi Kyokasho NK-B" panose="02020700000000000000" pitchFamily="18" charset="-128"/>
                        <a:ea typeface="UD Digi Kyokasho NK-B" panose="02020700000000000000" pitchFamily="18" charset="-128"/>
                      </a:endParaRPr>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14592983"/>
                  </a:ext>
                </a:extLst>
              </a:tr>
              <a:tr h="169965">
                <a:tc>
                  <a:txBody>
                    <a:bodyPr/>
                    <a:lstStyle>
                      <a:lvl1pPr eaLnBrk="0" hangingPunct="0">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ja-JP" altLang="en-US" sz="8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フリガナ</a:t>
                      </a: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lnTlToBr>
                      <a:noFill/>
                    </a:lnTlToBr>
                    <a:lnBlToTr>
                      <a:noFill/>
                    </a:lnBlToTr>
                    <a:noFill/>
                  </a:tcPr>
                </a:tc>
                <a:tc gridSpan="2">
                  <a:txBody>
                    <a:bodyPr/>
                    <a:lstStyle>
                      <a:lvl1pPr eaLnBrk="0" hangingPunct="0">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endParaRPr kumimoji="1" lang="ja-JP" altLang="en-US" sz="8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endParaRP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kumimoji="1" lang="ja-JP" altLang="en-US"/>
                    </a:p>
                  </a:txBody>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ja-JP" altLang="en-US" sz="8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　　　　</a:t>
                      </a:r>
                      <a:r>
                        <a:rPr kumimoji="1" lang="en-US" altLang="ja-JP" sz="10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PR</a:t>
                      </a: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ja-JP" altLang="en-US" sz="10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ステージ</a:t>
                      </a: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ja-JP" altLang="en-US" sz="10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a:t>
                      </a:r>
                      <a:r>
                        <a:rPr kumimoji="1" lang="ja-JP" altLang="en-US" sz="1000" b="0" i="0" u="none" strike="noStrike" kern="1200" cap="none" normalizeH="0" baseline="0" dirty="0">
                          <a:ln>
                            <a:noFill/>
                          </a:ln>
                          <a:solidFill>
                            <a:schemeClr val="tx1"/>
                          </a:solidFill>
                          <a:effectLst/>
                          <a:latin typeface="UD Digi Kyokasho NK-B" panose="02020700000000000000" pitchFamily="18" charset="-128"/>
                          <a:ea typeface="UD Digi Kyokasho NK-B" panose="02020700000000000000" pitchFamily="18" charset="-128"/>
                          <a:cs typeface="+mn-cs"/>
                        </a:rPr>
                        <a:t>希望する　　</a:t>
                      </a:r>
                      <a:r>
                        <a:rPr kumimoji="1" lang="ja-JP" altLang="en-US" sz="10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a:t>
                      </a:r>
                      <a:r>
                        <a:rPr kumimoji="1" lang="ja-JP" altLang="en-US" sz="1000" b="0" i="0" u="none" strike="noStrike" kern="1200" cap="none" normalizeH="0" baseline="0" dirty="0">
                          <a:ln>
                            <a:noFill/>
                          </a:ln>
                          <a:solidFill>
                            <a:schemeClr val="tx1"/>
                          </a:solidFill>
                          <a:effectLst/>
                          <a:latin typeface="UD Digi Kyokasho NK-B" panose="02020700000000000000" pitchFamily="18" charset="-128"/>
                          <a:ea typeface="UD Digi Kyokasho NK-B" panose="02020700000000000000" pitchFamily="18" charset="-128"/>
                          <a:cs typeface="+mn-cs"/>
                        </a:rPr>
                        <a:t>希望しない</a:t>
                      </a:r>
                      <a:endParaRPr kumimoji="1" lang="en-US" altLang="ja-JP" sz="1000" b="0" i="0" u="none" strike="noStrike" kern="1200" cap="none" normalizeH="0" baseline="0" dirty="0">
                        <a:ln>
                          <a:noFill/>
                        </a:ln>
                        <a:solidFill>
                          <a:schemeClr val="tx1"/>
                        </a:solidFill>
                        <a:effectLst/>
                        <a:latin typeface="UD Digi Kyokasho NK-B" panose="02020700000000000000" pitchFamily="18" charset="-128"/>
                        <a:ea typeface="UD Digi Kyokasho NK-B" panose="02020700000000000000" pitchFamily="18" charset="-128"/>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en-US" altLang="ja-JP" sz="600" b="0" i="0" u="none" strike="noStrike" kern="1200" cap="none" normalizeH="0" baseline="0" dirty="0">
                          <a:ln>
                            <a:noFill/>
                          </a:ln>
                          <a:solidFill>
                            <a:schemeClr val="tx1"/>
                          </a:solidFill>
                          <a:effectLst/>
                          <a:latin typeface="UD Digi Kyokasho NK-B" panose="02020700000000000000" pitchFamily="18" charset="-128"/>
                          <a:ea typeface="UD Digi Kyokasho NK-B" panose="02020700000000000000" pitchFamily="18" charset="-128"/>
                          <a:cs typeface="+mn-cs"/>
                        </a:rPr>
                        <a:t>※</a:t>
                      </a:r>
                      <a:r>
                        <a:rPr kumimoji="1" lang="ja-JP" altLang="en-US" sz="600" b="0" i="0" u="none" strike="noStrike" kern="1200" cap="none" normalizeH="0" baseline="0" dirty="0">
                          <a:ln>
                            <a:noFill/>
                          </a:ln>
                          <a:solidFill>
                            <a:schemeClr val="tx1"/>
                          </a:solidFill>
                          <a:effectLst/>
                          <a:latin typeface="UD Digi Kyokasho NK-B" panose="02020700000000000000" pitchFamily="18" charset="-128"/>
                          <a:ea typeface="UD Digi Kyokasho NK-B" panose="02020700000000000000" pitchFamily="18" charset="-128"/>
                          <a:cs typeface="+mn-cs"/>
                        </a:rPr>
                        <a:t>多数の場合は抽選になる場合がございます。</a:t>
                      </a: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98191086"/>
                  </a:ext>
                </a:extLst>
              </a:tr>
              <a:tr h="230808">
                <a:tc>
                  <a:txBody>
                    <a:bodyPr/>
                    <a:lstStyle>
                      <a:lvl1pPr eaLnBrk="0" hangingPunct="0">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ja-JP" altLang="en-US" sz="10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担当者名</a:t>
                      </a: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endParaRPr kumimoji="1" lang="ja-JP" altLang="en-US" sz="10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endParaRP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en-US" altLang="ja-JP" sz="10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PR</a:t>
                      </a: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ja-JP" altLang="en-US" sz="10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ステージ</a:t>
                      </a: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ja-JP" altLang="en-US" sz="1000" b="0" i="0" u="none" strike="noStrike" kern="1200" cap="none" normalizeH="0" baseline="0" dirty="0">
                          <a:ln>
                            <a:noFill/>
                          </a:ln>
                          <a:solidFill>
                            <a:schemeClr val="tx1"/>
                          </a:solidFill>
                          <a:effectLst/>
                          <a:latin typeface="UD Digi Kyokasho NK-B" panose="02020700000000000000" pitchFamily="18" charset="-128"/>
                          <a:ea typeface="UD Digi Kyokasho NK-B" panose="02020700000000000000" pitchFamily="18" charset="-128"/>
                          <a:cs typeface="+mn-cs"/>
                        </a:rPr>
                        <a:t>希望する　　希望しない</a:t>
                      </a: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18197462"/>
                  </a:ext>
                </a:extLst>
              </a:tr>
              <a:tr h="281823">
                <a:tc rowSpan="2">
                  <a:txBody>
                    <a:bodyPr/>
                    <a:lstStyle>
                      <a:lvl1pPr eaLnBrk="0" hangingPunct="0">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ja-JP" altLang="en-US" sz="10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担当者</a:t>
                      </a: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ja-JP" altLang="en-US" sz="10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連絡先</a:t>
                      </a: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zh-CN" altLang="en-US" sz="8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電話番号　　　</a:t>
                      </a:r>
                      <a:endParaRPr kumimoji="1" lang="ja-JP" altLang="en-US" sz="8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endParaRP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algn="ctr"/>
                      <a:endParaRPr kumimoji="1" lang="ja-JP" altLang="en-US">
                        <a:latin typeface="UD Digi Kyokasho NK-B" panose="02020700000000000000" pitchFamily="18" charset="-128"/>
                        <a:ea typeface="UD Digi Kyokasho NK-B" panose="02020700000000000000" pitchFamily="18" charset="-128"/>
                      </a:endParaRP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zh-CN" altLang="en-US" sz="8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携帯番号</a:t>
                      </a: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latin typeface="UD Digi Kyokasho NK-B" panose="02020700000000000000" pitchFamily="18" charset="-128"/>
                        <a:ea typeface="UD Digi Kyokasho NK-B" panose="02020700000000000000" pitchFamily="18" charset="-128"/>
                      </a:endParaRP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58190544"/>
                  </a:ext>
                </a:extLst>
              </a:tr>
              <a:tr h="280370">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en-US" altLang="zh-CN" sz="8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FAX</a:t>
                      </a:r>
                      <a:r>
                        <a:rPr kumimoji="1" lang="zh-CN" altLang="en-US" sz="8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番号</a:t>
                      </a:r>
                      <a:endParaRPr kumimoji="1" lang="ja-JP" altLang="en-US" sz="8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endParaRP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algn="ctr"/>
                      <a:endParaRPr kumimoji="1" lang="ja-JP" altLang="en-US" dirty="0">
                        <a:latin typeface="UD Digi Kyokasho NK-B" panose="02020700000000000000" pitchFamily="18" charset="-128"/>
                        <a:ea typeface="UD Digi Kyokasho NK-B" panose="02020700000000000000" pitchFamily="18" charset="-128"/>
                      </a:endParaRP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zh-CN" altLang="en-US" sz="8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Ｅ－ｍａｉｌ</a:t>
                      </a:r>
                      <a:endParaRPr kumimoji="1" lang="ja-JP" altLang="en-US" sz="8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endParaRP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latin typeface="UD Digi Kyokasho NK-B" panose="02020700000000000000" pitchFamily="18" charset="-128"/>
                        <a:ea typeface="UD Digi Kyokasho NK-B" panose="02020700000000000000" pitchFamily="18" charset="-128"/>
                      </a:endParaRP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67542622"/>
                  </a:ext>
                </a:extLst>
              </a:tr>
              <a:tr h="582826">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ja-JP" altLang="en-US" sz="10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出展内容</a:t>
                      </a: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endParaRPr kumimoji="1" lang="en-US" altLang="ja-JP" sz="8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endParaRPr kumimoji="1" lang="en-US" altLang="ja-JP" sz="8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endParaRPr kumimoji="1" lang="en-US" altLang="ja-JP" sz="8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ja-JP" altLang="en-US" sz="8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現時点で決まっておられましたらご記入ください。</a:t>
                      </a:r>
                      <a:r>
                        <a:rPr kumimoji="1" lang="en-US" altLang="ja-JP" sz="8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a:t>
                      </a:r>
                      <a:r>
                        <a:rPr kumimoji="1" lang="ja-JP" altLang="en-US" sz="8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変更になっても大丈夫です。</a:t>
                      </a:r>
                      <a:r>
                        <a:rPr kumimoji="1" lang="en-US" altLang="ja-JP" sz="8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a:t>
                      </a: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hMerge="1">
                  <a:txBody>
                    <a:bodyPr/>
                    <a:lstStyle/>
                    <a:p>
                      <a:pPr algn="ctr"/>
                      <a:endParaRPr kumimoji="1" lang="ja-JP" altLang="en-US" dirty="0">
                        <a:latin typeface="UD Digi Kyokasho NK-B" panose="02020700000000000000" pitchFamily="18" charset="-128"/>
                        <a:ea typeface="UD Digi Kyokasho NK-B" panose="02020700000000000000" pitchFamily="18" charset="-128"/>
                      </a:endParaRP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endParaRPr kumimoji="1" lang="ja-JP" altLang="en-US" sz="8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endParaRP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dirty="0">
                        <a:latin typeface="UD Digi Kyokasho NK-B" panose="02020700000000000000" pitchFamily="18" charset="-128"/>
                        <a:ea typeface="UD Digi Kyokasho NK-B" panose="02020700000000000000" pitchFamily="18" charset="-128"/>
                      </a:endParaRP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40946896"/>
                  </a:ext>
                </a:extLst>
              </a:tr>
              <a:tr h="332802">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pPr>
                      <a:r>
                        <a:rPr kumimoji="1" lang="ja-JP" altLang="en-US" sz="10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サンプリング試供品</a:t>
                      </a: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1" lang="ja-JP" altLang="en-US" sz="11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a:t>
                      </a:r>
                      <a:r>
                        <a:rPr kumimoji="1" lang="ja-JP" altLang="en-US" sz="1100" b="0" i="0" u="none" strike="noStrike" kern="1200" cap="none" normalizeH="0" baseline="0" dirty="0">
                          <a:ln>
                            <a:noFill/>
                          </a:ln>
                          <a:solidFill>
                            <a:schemeClr val="tx1"/>
                          </a:solidFill>
                          <a:effectLst/>
                          <a:latin typeface="UD Digi Kyokasho NK-B" panose="02020700000000000000" pitchFamily="18" charset="-128"/>
                          <a:ea typeface="UD Digi Kyokasho NK-B" panose="02020700000000000000" pitchFamily="18" charset="-128"/>
                          <a:cs typeface="+mn-cs"/>
                        </a:rPr>
                        <a:t>有り　　</a:t>
                      </a:r>
                      <a:r>
                        <a:rPr kumimoji="1" lang="ja-JP" altLang="en-US" sz="1100" b="0" i="0" u="none" strike="noStrike" cap="none" normalizeH="0" baseline="0" dirty="0">
                          <a:ln>
                            <a:noFill/>
                          </a:ln>
                          <a:solidFill>
                            <a:schemeClr val="tx1"/>
                          </a:solidFill>
                          <a:effectLst/>
                          <a:latin typeface="UD Digi Kyokasho NK-B" panose="02020700000000000000" pitchFamily="18" charset="-128"/>
                          <a:ea typeface="UD Digi Kyokasho NK-B" panose="02020700000000000000" pitchFamily="18" charset="-128"/>
                        </a:rPr>
                        <a:t>□</a:t>
                      </a:r>
                      <a:r>
                        <a:rPr kumimoji="1" lang="ja-JP" altLang="en-US" sz="1100" b="0" i="0" u="none" strike="noStrike" kern="1200" cap="none" normalizeH="0" baseline="0" dirty="0">
                          <a:ln>
                            <a:noFill/>
                          </a:ln>
                          <a:solidFill>
                            <a:schemeClr val="tx1"/>
                          </a:solidFill>
                          <a:effectLst/>
                          <a:latin typeface="UD Digi Kyokasho NK-B" panose="02020700000000000000" pitchFamily="18" charset="-128"/>
                          <a:ea typeface="UD Digi Kyokasho NK-B" panose="02020700000000000000" pitchFamily="18" charset="-128"/>
                          <a:cs typeface="+mn-cs"/>
                        </a:rPr>
                        <a:t>無し</a:t>
                      </a:r>
                      <a:endParaRPr kumimoji="1" lang="en-US" altLang="ja-JP" sz="1100" b="0" i="0" u="none" strike="noStrike" kern="1200" cap="none" normalizeH="0" baseline="0" dirty="0">
                        <a:ln>
                          <a:noFill/>
                        </a:ln>
                        <a:solidFill>
                          <a:schemeClr val="tx1"/>
                        </a:solidFill>
                        <a:effectLst/>
                        <a:latin typeface="UD Digi Kyokasho NK-B" panose="02020700000000000000" pitchFamily="18" charset="-128"/>
                        <a:ea typeface="UD Digi Kyokasho NK-B" panose="02020700000000000000" pitchFamily="18" charset="-128"/>
                        <a:cs typeface="+mn-cs"/>
                      </a:endParaRPr>
                    </a:p>
                  </a:txBody>
                  <a:tcPr marL="90000" marR="90000" marT="1800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2839451"/>
                  </a:ext>
                </a:extLst>
              </a:tr>
            </a:tbl>
          </a:graphicData>
        </a:graphic>
      </p:graphicFrame>
      <p:sp>
        <p:nvSpPr>
          <p:cNvPr id="30" name="Text Box 88">
            <a:extLst>
              <a:ext uri="{FF2B5EF4-FFF2-40B4-BE49-F238E27FC236}">
                <a16:creationId xmlns:a16="http://schemas.microsoft.com/office/drawing/2014/main" id="{A185F8A7-C6D5-4B4F-8634-AE6D3E8DE625}"/>
              </a:ext>
            </a:extLst>
          </p:cNvPr>
          <p:cNvSpPr txBox="1">
            <a:spLocks noChangeArrowheads="1"/>
          </p:cNvSpPr>
          <p:nvPr/>
        </p:nvSpPr>
        <p:spPr bwMode="auto">
          <a:xfrm>
            <a:off x="275320" y="1154218"/>
            <a:ext cx="356511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sz="900">
                <a:solidFill>
                  <a:schemeClr val="tx1"/>
                </a:solidFill>
                <a:latin typeface="HGP明朝E" panose="02020900000000000000" pitchFamily="18" charset="-128"/>
                <a:ea typeface="HGP明朝E" panose="02020900000000000000" pitchFamily="18" charset="-128"/>
              </a:defRPr>
            </a:lvl1pPr>
            <a:lvl2pPr marL="742950" indent="-285750" eaLnBrk="0" hangingPunct="0">
              <a:defRPr kumimoji="1" sz="900">
                <a:solidFill>
                  <a:schemeClr val="tx1"/>
                </a:solidFill>
                <a:latin typeface="HGP明朝E" panose="02020900000000000000" pitchFamily="18" charset="-128"/>
                <a:ea typeface="HGP明朝E" panose="02020900000000000000" pitchFamily="18" charset="-128"/>
              </a:defRPr>
            </a:lvl2pPr>
            <a:lvl3pPr marL="1143000" indent="-228600" eaLnBrk="0" hangingPunct="0">
              <a:defRPr kumimoji="1" sz="900">
                <a:solidFill>
                  <a:schemeClr val="tx1"/>
                </a:solidFill>
                <a:latin typeface="HGP明朝E" panose="02020900000000000000" pitchFamily="18" charset="-128"/>
                <a:ea typeface="HGP明朝E" panose="02020900000000000000" pitchFamily="18" charset="-128"/>
              </a:defRPr>
            </a:lvl3pPr>
            <a:lvl4pPr marL="1600200" indent="-228600" eaLnBrk="0" hangingPunct="0">
              <a:defRPr kumimoji="1" sz="900">
                <a:solidFill>
                  <a:schemeClr val="tx1"/>
                </a:solidFill>
                <a:latin typeface="HGP明朝E" panose="02020900000000000000" pitchFamily="18" charset="-128"/>
                <a:ea typeface="HGP明朝E" panose="02020900000000000000" pitchFamily="18" charset="-128"/>
              </a:defRPr>
            </a:lvl4pPr>
            <a:lvl5pPr marL="2057400" indent="-228600" eaLnBrk="0" hangingPunct="0">
              <a:defRPr kumimoji="1" sz="900">
                <a:solidFill>
                  <a:schemeClr val="tx1"/>
                </a:solidFill>
                <a:latin typeface="HGP明朝E" panose="02020900000000000000" pitchFamily="18" charset="-128"/>
                <a:ea typeface="HGP明朝E" panose="02020900000000000000" pitchFamily="18" charset="-128"/>
              </a:defRPr>
            </a:lvl5pPr>
            <a:lvl6pPr marL="25146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6pPr>
            <a:lvl7pPr marL="29718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7pPr>
            <a:lvl8pPr marL="34290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8pPr>
            <a:lvl9pPr marL="38862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9pPr>
          </a:lstStyle>
          <a:p>
            <a:pPr defTabSz="914400" eaLnBrk="1" hangingPunct="1"/>
            <a:r>
              <a:rPr lang="en-US" altLang="ja-JP" sz="1400" b="1" dirty="0">
                <a:latin typeface="UD Digi Kyokasho NK-B" panose="02020700000000000000" pitchFamily="18" charset="-128"/>
                <a:ea typeface="UD Digi Kyokasho NK-B" panose="02020700000000000000" pitchFamily="18" charset="-128"/>
              </a:rPr>
              <a:t>■</a:t>
            </a:r>
            <a:r>
              <a:rPr lang="ja-JP" altLang="en-US" sz="1400" b="1" dirty="0">
                <a:latin typeface="UD Digi Kyokasho NK-B" panose="02020700000000000000" pitchFamily="18" charset="-128"/>
                <a:ea typeface="UD Digi Kyokasho NK-B" panose="02020700000000000000" pitchFamily="18" charset="-128"/>
              </a:rPr>
              <a:t>きょうと子育て環境日本一サミット申込書</a:t>
            </a:r>
          </a:p>
        </p:txBody>
      </p:sp>
      <p:sp>
        <p:nvSpPr>
          <p:cNvPr id="34" name="Text Box 5">
            <a:extLst>
              <a:ext uri="{FF2B5EF4-FFF2-40B4-BE49-F238E27FC236}">
                <a16:creationId xmlns:a16="http://schemas.microsoft.com/office/drawing/2014/main" id="{73E2C677-23AF-49EB-96C4-F808A920EB33}"/>
              </a:ext>
            </a:extLst>
          </p:cNvPr>
          <p:cNvSpPr txBox="1">
            <a:spLocks noChangeArrowheads="1"/>
          </p:cNvSpPr>
          <p:nvPr/>
        </p:nvSpPr>
        <p:spPr bwMode="auto">
          <a:xfrm>
            <a:off x="4476180" y="620392"/>
            <a:ext cx="219290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900">
                <a:solidFill>
                  <a:schemeClr val="tx1"/>
                </a:solidFill>
                <a:latin typeface="HGP明朝E" panose="02020900000000000000" pitchFamily="18" charset="-128"/>
                <a:ea typeface="HGP明朝E" panose="02020900000000000000" pitchFamily="18" charset="-128"/>
              </a:defRPr>
            </a:lvl1pPr>
            <a:lvl2pPr marL="742950" indent="-285750" eaLnBrk="0" hangingPunct="0">
              <a:defRPr kumimoji="1" sz="900">
                <a:solidFill>
                  <a:schemeClr val="tx1"/>
                </a:solidFill>
                <a:latin typeface="HGP明朝E" panose="02020900000000000000" pitchFamily="18" charset="-128"/>
                <a:ea typeface="HGP明朝E" panose="02020900000000000000" pitchFamily="18" charset="-128"/>
              </a:defRPr>
            </a:lvl2pPr>
            <a:lvl3pPr marL="1143000" indent="-228600" eaLnBrk="0" hangingPunct="0">
              <a:defRPr kumimoji="1" sz="900">
                <a:solidFill>
                  <a:schemeClr val="tx1"/>
                </a:solidFill>
                <a:latin typeface="HGP明朝E" panose="02020900000000000000" pitchFamily="18" charset="-128"/>
                <a:ea typeface="HGP明朝E" panose="02020900000000000000" pitchFamily="18" charset="-128"/>
              </a:defRPr>
            </a:lvl3pPr>
            <a:lvl4pPr marL="1600200" indent="-228600" eaLnBrk="0" hangingPunct="0">
              <a:defRPr kumimoji="1" sz="900">
                <a:solidFill>
                  <a:schemeClr val="tx1"/>
                </a:solidFill>
                <a:latin typeface="HGP明朝E" panose="02020900000000000000" pitchFamily="18" charset="-128"/>
                <a:ea typeface="HGP明朝E" panose="02020900000000000000" pitchFamily="18" charset="-128"/>
              </a:defRPr>
            </a:lvl4pPr>
            <a:lvl5pPr marL="2057400" indent="-228600" eaLnBrk="0" hangingPunct="0">
              <a:defRPr kumimoji="1" sz="900">
                <a:solidFill>
                  <a:schemeClr val="tx1"/>
                </a:solidFill>
                <a:latin typeface="HGP明朝E" panose="02020900000000000000" pitchFamily="18" charset="-128"/>
                <a:ea typeface="HGP明朝E" panose="02020900000000000000" pitchFamily="18" charset="-128"/>
              </a:defRPr>
            </a:lvl5pPr>
            <a:lvl6pPr marL="25146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6pPr>
            <a:lvl7pPr marL="29718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7pPr>
            <a:lvl8pPr marL="34290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8pPr>
            <a:lvl9pPr marL="38862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9pPr>
          </a:lstStyle>
          <a:p>
            <a:pPr algn="r" defTabSz="914400" eaLnBrk="1" hangingPunct="1"/>
            <a:r>
              <a:rPr lang="ja-JP" altLang="en-US" sz="1200" dirty="0">
                <a:latin typeface="UD デジタル 教科書体 NK-B" panose="02020700000000000000" pitchFamily="18" charset="-128"/>
                <a:ea typeface="UD デジタル 教科書体 NK-B" panose="02020700000000000000" pitchFamily="18" charset="-128"/>
              </a:rPr>
              <a:t>運営事務局　担当：西浦、山本宛　</a:t>
            </a:r>
            <a:endParaRPr lang="en-US" altLang="ja-JP" sz="1400" dirty="0">
              <a:latin typeface="UD デジタル 教科書体 NK-B" panose="02020700000000000000" pitchFamily="18" charset="-128"/>
              <a:ea typeface="UD デジタル 教科書体 NK-B" panose="02020700000000000000" pitchFamily="18" charset="-128"/>
            </a:endParaRPr>
          </a:p>
        </p:txBody>
      </p:sp>
      <p:sp>
        <p:nvSpPr>
          <p:cNvPr id="35" name="Rectangle 174">
            <a:extLst>
              <a:ext uri="{FF2B5EF4-FFF2-40B4-BE49-F238E27FC236}">
                <a16:creationId xmlns:a16="http://schemas.microsoft.com/office/drawing/2014/main" id="{5454EEB0-8262-4A8D-AE1F-21775706C719}"/>
              </a:ext>
            </a:extLst>
          </p:cNvPr>
          <p:cNvSpPr>
            <a:spLocks noChangeArrowheads="1"/>
          </p:cNvSpPr>
          <p:nvPr/>
        </p:nvSpPr>
        <p:spPr bwMode="auto">
          <a:xfrm>
            <a:off x="3593552" y="864908"/>
            <a:ext cx="305853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kumimoji="1" sz="900">
                <a:solidFill>
                  <a:schemeClr val="tx1"/>
                </a:solidFill>
                <a:latin typeface="HGP明朝E" panose="02020900000000000000" pitchFamily="18" charset="-128"/>
                <a:ea typeface="HGP明朝E" panose="02020900000000000000" pitchFamily="18" charset="-128"/>
              </a:defRPr>
            </a:lvl1pPr>
            <a:lvl2pPr eaLnBrk="0" hangingPunct="0">
              <a:defRPr kumimoji="1" sz="900">
                <a:solidFill>
                  <a:schemeClr val="tx1"/>
                </a:solidFill>
                <a:latin typeface="HGP明朝E" panose="02020900000000000000" pitchFamily="18" charset="-128"/>
                <a:ea typeface="HGP明朝E" panose="02020900000000000000" pitchFamily="18" charset="-128"/>
              </a:defRPr>
            </a:lvl2pPr>
            <a:lvl3pPr eaLnBrk="0" hangingPunct="0">
              <a:defRPr kumimoji="1" sz="900">
                <a:solidFill>
                  <a:schemeClr val="tx1"/>
                </a:solidFill>
                <a:latin typeface="HGP明朝E" panose="02020900000000000000" pitchFamily="18" charset="-128"/>
                <a:ea typeface="HGP明朝E" panose="02020900000000000000" pitchFamily="18" charset="-128"/>
              </a:defRPr>
            </a:lvl3pPr>
            <a:lvl4pPr eaLnBrk="0" hangingPunct="0">
              <a:defRPr kumimoji="1" sz="900">
                <a:solidFill>
                  <a:schemeClr val="tx1"/>
                </a:solidFill>
                <a:latin typeface="HGP明朝E" panose="02020900000000000000" pitchFamily="18" charset="-128"/>
                <a:ea typeface="HGP明朝E" panose="02020900000000000000" pitchFamily="18" charset="-128"/>
              </a:defRPr>
            </a:lvl4pPr>
            <a:lvl5pPr eaLnBrk="0" hangingPunct="0">
              <a:defRPr kumimoji="1" sz="900">
                <a:solidFill>
                  <a:schemeClr val="tx1"/>
                </a:solidFill>
                <a:latin typeface="HGP明朝E" panose="02020900000000000000" pitchFamily="18" charset="-128"/>
                <a:ea typeface="HGP明朝E" panose="02020900000000000000" pitchFamily="18" charset="-128"/>
              </a:defRPr>
            </a:lvl5pPr>
            <a:lvl6pPr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6pPr>
            <a:lvl7pPr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7pPr>
            <a:lvl8pPr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8pPr>
            <a:lvl9pPr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9pPr>
          </a:lstStyle>
          <a:p>
            <a:pPr eaLnBrk="1" hangingPunct="1">
              <a:spcBef>
                <a:spcPct val="15000"/>
              </a:spcBef>
            </a:pPr>
            <a:r>
              <a:rPr lang="en-US" altLang="ja-JP" sz="1200" dirty="0">
                <a:solidFill>
                  <a:srgbClr val="FF0000"/>
                </a:solidFill>
                <a:latin typeface="UD Digi Kyokasho NK-B" panose="02020700000000000000" pitchFamily="18" charset="-128"/>
                <a:ea typeface="UD Digi Kyokasho NK-B" panose="02020700000000000000" pitchFamily="18" charset="-128"/>
                <a:cs typeface="Arial" panose="020B0604020202020204" pitchFamily="34" charset="0"/>
              </a:rPr>
              <a:t>E-mail</a:t>
            </a:r>
            <a:r>
              <a:rPr lang="ja-JP" altLang="en-US" sz="1200" dirty="0">
                <a:solidFill>
                  <a:srgbClr val="FF0000"/>
                </a:solidFill>
                <a:latin typeface="UD Digi Kyokasho NK-B" panose="02020700000000000000" pitchFamily="18" charset="-128"/>
                <a:ea typeface="UD Digi Kyokasho NK-B" panose="02020700000000000000" pitchFamily="18" charset="-128"/>
                <a:cs typeface="Arial" panose="020B0604020202020204" pitchFamily="34" charset="0"/>
              </a:rPr>
              <a:t>：</a:t>
            </a:r>
            <a:r>
              <a:rPr lang="en-US" altLang="ja-JP" sz="1200" dirty="0">
                <a:solidFill>
                  <a:srgbClr val="FF0000"/>
                </a:solidFill>
                <a:latin typeface="UD Digi Kyokasho NK-B" panose="02020700000000000000" pitchFamily="18" charset="-128"/>
                <a:ea typeface="UD Digi Kyokasho NK-B" panose="02020700000000000000" pitchFamily="18" charset="-128"/>
                <a:cs typeface="Arial" panose="020B0604020202020204" pitchFamily="34" charset="0"/>
              </a:rPr>
              <a:t>info@kyoto-kosodate-no1.com</a:t>
            </a:r>
          </a:p>
        </p:txBody>
      </p:sp>
      <p:sp>
        <p:nvSpPr>
          <p:cNvPr id="33" name="Text Box 88">
            <a:extLst>
              <a:ext uri="{FF2B5EF4-FFF2-40B4-BE49-F238E27FC236}">
                <a16:creationId xmlns:a16="http://schemas.microsoft.com/office/drawing/2014/main" id="{A185F8A7-C6D5-4B4F-8634-AE6D3E8DE625}"/>
              </a:ext>
            </a:extLst>
          </p:cNvPr>
          <p:cNvSpPr txBox="1">
            <a:spLocks noChangeArrowheads="1"/>
          </p:cNvSpPr>
          <p:nvPr/>
        </p:nvSpPr>
        <p:spPr bwMode="auto">
          <a:xfrm>
            <a:off x="3840438" y="1216779"/>
            <a:ext cx="2648161"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900">
                <a:solidFill>
                  <a:schemeClr val="tx1"/>
                </a:solidFill>
                <a:latin typeface="HGP明朝E" panose="02020900000000000000" pitchFamily="18" charset="-128"/>
                <a:ea typeface="HGP明朝E" panose="02020900000000000000" pitchFamily="18" charset="-128"/>
              </a:defRPr>
            </a:lvl1pPr>
            <a:lvl2pPr marL="742950" indent="-285750" eaLnBrk="0" hangingPunct="0">
              <a:defRPr kumimoji="1" sz="900">
                <a:solidFill>
                  <a:schemeClr val="tx1"/>
                </a:solidFill>
                <a:latin typeface="HGP明朝E" panose="02020900000000000000" pitchFamily="18" charset="-128"/>
                <a:ea typeface="HGP明朝E" panose="02020900000000000000" pitchFamily="18" charset="-128"/>
              </a:defRPr>
            </a:lvl2pPr>
            <a:lvl3pPr marL="1143000" indent="-228600" eaLnBrk="0" hangingPunct="0">
              <a:defRPr kumimoji="1" sz="900">
                <a:solidFill>
                  <a:schemeClr val="tx1"/>
                </a:solidFill>
                <a:latin typeface="HGP明朝E" panose="02020900000000000000" pitchFamily="18" charset="-128"/>
                <a:ea typeface="HGP明朝E" panose="02020900000000000000" pitchFamily="18" charset="-128"/>
              </a:defRPr>
            </a:lvl3pPr>
            <a:lvl4pPr marL="1600200" indent="-228600" eaLnBrk="0" hangingPunct="0">
              <a:defRPr kumimoji="1" sz="900">
                <a:solidFill>
                  <a:schemeClr val="tx1"/>
                </a:solidFill>
                <a:latin typeface="HGP明朝E" panose="02020900000000000000" pitchFamily="18" charset="-128"/>
                <a:ea typeface="HGP明朝E" panose="02020900000000000000" pitchFamily="18" charset="-128"/>
              </a:defRPr>
            </a:lvl4pPr>
            <a:lvl5pPr marL="2057400" indent="-228600" eaLnBrk="0" hangingPunct="0">
              <a:defRPr kumimoji="1" sz="900">
                <a:solidFill>
                  <a:schemeClr val="tx1"/>
                </a:solidFill>
                <a:latin typeface="HGP明朝E" panose="02020900000000000000" pitchFamily="18" charset="-128"/>
                <a:ea typeface="HGP明朝E" panose="02020900000000000000" pitchFamily="18" charset="-128"/>
              </a:defRPr>
            </a:lvl5pPr>
            <a:lvl6pPr marL="25146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6pPr>
            <a:lvl7pPr marL="29718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7pPr>
            <a:lvl8pPr marL="34290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8pPr>
            <a:lvl9pPr marL="38862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9pPr>
          </a:lstStyle>
          <a:p>
            <a:pPr defTabSz="914400" eaLnBrk="1" hangingPunct="1"/>
            <a:r>
              <a:rPr lang="en-US" altLang="ja-JP" b="1" dirty="0">
                <a:latin typeface="UD Digi Kyokasho NK-B" panose="02020700000000000000" pitchFamily="18" charset="-128"/>
                <a:ea typeface="UD Digi Kyokasho NK-B" panose="02020700000000000000" pitchFamily="18" charset="-128"/>
              </a:rPr>
              <a:t>※</a:t>
            </a:r>
            <a:r>
              <a:rPr lang="ja-JP" altLang="en-US" b="1" dirty="0">
                <a:latin typeface="UD Digi Kyokasho NK-B" panose="02020700000000000000" pitchFamily="18" charset="-128"/>
                <a:ea typeface="UD Digi Kyokasho NK-B" panose="02020700000000000000" pitchFamily="18" charset="-128"/>
              </a:rPr>
              <a:t>下記の該当する項目の</a:t>
            </a:r>
            <a:r>
              <a:rPr lang="ja-JP" altLang="en-US" b="1" dirty="0">
                <a:solidFill>
                  <a:srgbClr val="FF0000"/>
                </a:solidFill>
                <a:latin typeface="UD Digi Kyokasho NK-B" panose="02020700000000000000" pitchFamily="18" charset="-128"/>
                <a:ea typeface="UD Digi Kyokasho NK-B" panose="02020700000000000000" pitchFamily="18" charset="-128"/>
              </a:rPr>
              <a:t>□に✓の記入</a:t>
            </a:r>
            <a:r>
              <a:rPr lang="ja-JP" altLang="en-US" b="1" dirty="0">
                <a:latin typeface="UD Digi Kyokasho NK-B" panose="02020700000000000000" pitchFamily="18" charset="-128"/>
                <a:ea typeface="UD Digi Kyokasho NK-B" panose="02020700000000000000" pitchFamily="18" charset="-128"/>
              </a:rPr>
              <a:t>をお願いします</a:t>
            </a:r>
          </a:p>
        </p:txBody>
      </p:sp>
      <p:sp>
        <p:nvSpPr>
          <p:cNvPr id="18" name="正方形/長方形 17">
            <a:extLst>
              <a:ext uri="{FF2B5EF4-FFF2-40B4-BE49-F238E27FC236}">
                <a16:creationId xmlns:a16="http://schemas.microsoft.com/office/drawing/2014/main" id="{13A1AE2E-0191-45B6-B49F-2FAB5FC42785}"/>
              </a:ext>
            </a:extLst>
          </p:cNvPr>
          <p:cNvSpPr/>
          <p:nvPr/>
        </p:nvSpPr>
        <p:spPr>
          <a:xfrm>
            <a:off x="188914" y="286965"/>
            <a:ext cx="6480174" cy="288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F6FCA96E-00CE-4FC1-B14F-609ED88C9D6C}"/>
              </a:ext>
            </a:extLst>
          </p:cNvPr>
          <p:cNvSpPr/>
          <p:nvPr/>
        </p:nvSpPr>
        <p:spPr>
          <a:xfrm>
            <a:off x="354510" y="357077"/>
            <a:ext cx="2287486" cy="179536"/>
          </a:xfrm>
          <a:prstGeom prst="rect">
            <a:avLst/>
          </a:prstGeom>
        </p:spPr>
        <p:txBody>
          <a:bodyPr wrap="none" lIns="0" tIns="0" rIns="0" bIns="0" anchor="ctr" anchorCtr="0">
            <a:spAutoFit/>
          </a:bodyPr>
          <a:lstStyle/>
          <a:p>
            <a:pPr algn="ctr">
              <a:lnSpc>
                <a:spcPts val="1400"/>
              </a:lnSpc>
            </a:pPr>
            <a:r>
              <a:rPr lang="ja-JP" altLang="en-US" sz="1300" i="0" dirty="0">
                <a:solidFill>
                  <a:schemeClr val="bg1"/>
                </a:solidFill>
                <a:effectLst/>
                <a:latin typeface="HGP明朝E" panose="02020900000000000000" pitchFamily="18" charset="-128"/>
                <a:ea typeface="HGP明朝E" panose="02020900000000000000" pitchFamily="18" charset="-128"/>
              </a:rPr>
              <a:t>きょうと子育て環境日本一サミット</a:t>
            </a:r>
          </a:p>
        </p:txBody>
      </p:sp>
      <p:sp>
        <p:nvSpPr>
          <p:cNvPr id="37" name="正方形/長方形 36">
            <a:extLst>
              <a:ext uri="{FF2B5EF4-FFF2-40B4-BE49-F238E27FC236}">
                <a16:creationId xmlns:a16="http://schemas.microsoft.com/office/drawing/2014/main" id="{E995D6C7-9307-4137-B64B-5A92710C3AE9}"/>
              </a:ext>
            </a:extLst>
          </p:cNvPr>
          <p:cNvSpPr/>
          <p:nvPr/>
        </p:nvSpPr>
        <p:spPr>
          <a:xfrm>
            <a:off x="198481" y="6938893"/>
            <a:ext cx="3039294" cy="159595"/>
          </a:xfrm>
          <a:prstGeom prst="rect">
            <a:avLst/>
          </a:prstGeom>
        </p:spPr>
        <p:txBody>
          <a:bodyPr wrap="none" lIns="0" tIns="0" rIns="0" bIns="0">
            <a:spAutoFit/>
          </a:bodyPr>
          <a:lstStyle/>
          <a:p>
            <a:pPr>
              <a:lnSpc>
                <a:spcPts val="1200"/>
              </a:lnSpc>
            </a:pPr>
            <a:r>
              <a:rPr lang="ja-JP" altLang="en-US" sz="1200" dirty="0">
                <a:latin typeface="UD デジタル 教科書体 NK-B" panose="02020700000000000000" pitchFamily="18" charset="-128"/>
                <a:ea typeface="UD デジタル 教科書体 NK-B" panose="02020700000000000000" pitchFamily="18" charset="-128"/>
              </a:rPr>
              <a:t>■出展申し込み手順・連絡調整　</a:t>
            </a:r>
            <a:r>
              <a:rPr lang="en-US" altLang="ja-JP" sz="1200" dirty="0">
                <a:solidFill>
                  <a:srgbClr val="FF0000"/>
                </a:solidFill>
                <a:latin typeface="UD デジタル 教科書体 NK-B" panose="02020700000000000000" pitchFamily="18" charset="-128"/>
                <a:ea typeface="UD デジタル 教科書体 NK-B" panose="02020700000000000000" pitchFamily="18" charset="-128"/>
              </a:rPr>
              <a:t>【</a:t>
            </a:r>
            <a:r>
              <a:rPr lang="ja-JP" altLang="en-US" sz="1200" dirty="0">
                <a:solidFill>
                  <a:srgbClr val="FF0000"/>
                </a:solidFill>
                <a:latin typeface="UD デジタル 教科書体 NK-B" panose="02020700000000000000" pitchFamily="18" charset="-128"/>
                <a:ea typeface="UD デジタル 教科書体 NK-B" panose="02020700000000000000" pitchFamily="18" charset="-128"/>
              </a:rPr>
              <a:t>重要・共通</a:t>
            </a:r>
            <a:r>
              <a:rPr lang="en-US" altLang="ja-JP" sz="1200" dirty="0">
                <a:solidFill>
                  <a:srgbClr val="FF0000"/>
                </a:solidFill>
                <a:latin typeface="UD デジタル 教科書体 NK-B" panose="02020700000000000000" pitchFamily="18" charset="-128"/>
                <a:ea typeface="UD デジタル 教科書体 NK-B" panose="02020700000000000000" pitchFamily="18" charset="-128"/>
              </a:rPr>
              <a:t>】</a:t>
            </a:r>
            <a:endParaRPr lang="ja-JP" altLang="en-US" sz="120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36" name="正方形/長方形 35">
            <a:extLst>
              <a:ext uri="{FF2B5EF4-FFF2-40B4-BE49-F238E27FC236}">
                <a16:creationId xmlns:a16="http://schemas.microsoft.com/office/drawing/2014/main" id="{E9585443-1577-4308-A954-1BD9CFF2F94E}"/>
              </a:ext>
            </a:extLst>
          </p:cNvPr>
          <p:cNvSpPr/>
          <p:nvPr/>
        </p:nvSpPr>
        <p:spPr>
          <a:xfrm>
            <a:off x="599967" y="7165013"/>
            <a:ext cx="5453416" cy="2518318"/>
          </a:xfrm>
          <a:prstGeom prst="rect">
            <a:avLst/>
          </a:prstGeom>
        </p:spPr>
        <p:txBody>
          <a:bodyPr wrap="none" lIns="0" tIns="0" rIns="0" bIns="0">
            <a:spAutoFit/>
          </a:bodyPr>
          <a:lstStyle/>
          <a:p>
            <a:pPr marL="228600" indent="-228600">
              <a:lnSpc>
                <a:spcPct val="150000"/>
              </a:lnSpc>
              <a:buAutoNum type="arabicDbPeriod"/>
            </a:pPr>
            <a:r>
              <a:rPr lang="ja-JP" altLang="en-US" sz="1000" dirty="0">
                <a:latin typeface="UD デジタル 教科書体 NK-B" panose="02020700000000000000" pitchFamily="18" charset="-128"/>
                <a:ea typeface="UD デジタル 教科書体 NK-B" panose="02020700000000000000" pitchFamily="18" charset="-128"/>
              </a:rPr>
              <a:t>出展概要（説明書・申込書）を発行。</a:t>
            </a:r>
            <a:endParaRPr lang="en-US" altLang="ja-JP" sz="1000" dirty="0">
              <a:latin typeface="UD デジタル 教科書体 NK-B" panose="02020700000000000000" pitchFamily="18" charset="-128"/>
              <a:ea typeface="UD デジタル 教科書体 NK-B" panose="02020700000000000000" pitchFamily="18" charset="-128"/>
            </a:endParaRPr>
          </a:p>
          <a:p>
            <a:pPr marL="228600" indent="-228600">
              <a:lnSpc>
                <a:spcPct val="150000"/>
              </a:lnSpc>
              <a:buAutoNum type="arabicDbPeriod"/>
            </a:pPr>
            <a:r>
              <a:rPr lang="ja-JP" altLang="en-US" sz="1000" dirty="0">
                <a:latin typeface="UD デジタル 教科書体 NK-B" panose="02020700000000000000" pitchFamily="18" charset="-128"/>
                <a:ea typeface="UD デジタル 教科書体 NK-B" panose="02020700000000000000" pitchFamily="18" charset="-128"/>
              </a:rPr>
              <a:t>「専用申込フォーム」または「出展申込書」に必要事項を記入し、運営事務局宛にお送りください。</a:t>
            </a:r>
            <a:endParaRPr lang="en-US" altLang="ja-JP" sz="1000" dirty="0">
              <a:latin typeface="UD デジタル 教科書体 NK-B" panose="02020700000000000000" pitchFamily="18" charset="-128"/>
              <a:ea typeface="UD デジタル 教科書体 NK-B" panose="02020700000000000000" pitchFamily="18" charset="-128"/>
            </a:endParaRPr>
          </a:p>
          <a:p>
            <a:pPr>
              <a:lnSpc>
                <a:spcPct val="150000"/>
              </a:lnSpc>
            </a:pPr>
            <a:r>
              <a:rPr lang="ja-JP" altLang="en-US" sz="1000" dirty="0">
                <a:latin typeface="UD デジタル 教科書体 NK-B" panose="02020700000000000000" pitchFamily="18" charset="-128"/>
                <a:ea typeface="UD デジタル 教科書体 NK-B" panose="02020700000000000000" pitchFamily="18" charset="-128"/>
              </a:rPr>
              <a:t>３．　子育て環境に関して取り組んでいるまたは今後取り組もうとしていることが条件となります。</a:t>
            </a:r>
            <a:endParaRPr lang="en-US" altLang="ja-JP" sz="1000" dirty="0">
              <a:latin typeface="UD デジタル 教科書体 NK-B" panose="02020700000000000000" pitchFamily="18" charset="-128"/>
              <a:ea typeface="UD デジタル 教科書体 NK-B" panose="02020700000000000000" pitchFamily="18" charset="-128"/>
            </a:endParaRPr>
          </a:p>
          <a:p>
            <a:pPr>
              <a:lnSpc>
                <a:spcPct val="150000"/>
              </a:lnSpc>
            </a:pPr>
            <a:r>
              <a:rPr lang="ja-JP" altLang="en-US" sz="1000" dirty="0">
                <a:latin typeface="UD デジタル 教科書体 NK-B" panose="02020700000000000000" pitchFamily="18" charset="-128"/>
                <a:ea typeface="UD デジタル 教科書体 NK-B" panose="02020700000000000000" pitchFamily="18" charset="-128"/>
              </a:rPr>
              <a:t>４．　申し込み多数の場合は抽選となります。</a:t>
            </a:r>
            <a:endParaRPr lang="en-US" altLang="ja-JP" sz="1000" dirty="0">
              <a:latin typeface="UD デジタル 教科書体 NK-B" panose="02020700000000000000" pitchFamily="18" charset="-128"/>
              <a:ea typeface="UD デジタル 教科書体 NK-B" panose="02020700000000000000" pitchFamily="18" charset="-128"/>
            </a:endParaRPr>
          </a:p>
          <a:p>
            <a:pPr>
              <a:lnSpc>
                <a:spcPct val="150000"/>
              </a:lnSpc>
            </a:pPr>
            <a:r>
              <a:rPr lang="ja-JP" altLang="en-US" sz="1000" dirty="0">
                <a:latin typeface="UD デジタル 教科書体 NK-B" panose="02020700000000000000" pitchFamily="18" charset="-128"/>
                <a:ea typeface="UD デジタル 教科書体 NK-B" panose="02020700000000000000" pitchFamily="18" charset="-128"/>
              </a:rPr>
              <a:t>５．　場内の出展配置は主催者が決定します。</a:t>
            </a:r>
            <a:endParaRPr lang="en-US" altLang="ja-JP" sz="1000" dirty="0">
              <a:latin typeface="UD デジタル 教科書体 NK-B" panose="02020700000000000000" pitchFamily="18" charset="-128"/>
              <a:ea typeface="UD デジタル 教科書体 NK-B" panose="02020700000000000000" pitchFamily="18" charset="-128"/>
            </a:endParaRPr>
          </a:p>
          <a:p>
            <a:pPr>
              <a:lnSpc>
                <a:spcPct val="150000"/>
              </a:lnSpc>
            </a:pPr>
            <a:r>
              <a:rPr lang="ja-JP" altLang="en-US" sz="1000" dirty="0">
                <a:latin typeface="UD デジタル 教科書体 NK-B" panose="02020700000000000000" pitchFamily="18" charset="-128"/>
                <a:ea typeface="UD デジタル 教科書体 NK-B" panose="02020700000000000000" pitchFamily="18" charset="-128"/>
              </a:rPr>
              <a:t>６．　出展決定通知を送付し、各種申請書を、期限内の返送。</a:t>
            </a:r>
            <a:endParaRPr lang="en-US" altLang="ja-JP" sz="1000" dirty="0">
              <a:latin typeface="UD デジタル 教科書体 NK-B" panose="02020700000000000000" pitchFamily="18" charset="-128"/>
              <a:ea typeface="UD デジタル 教科書体 NK-B" panose="02020700000000000000" pitchFamily="18" charset="-128"/>
            </a:endParaRPr>
          </a:p>
          <a:p>
            <a:pPr>
              <a:lnSpc>
                <a:spcPct val="150000"/>
              </a:lnSpc>
            </a:pPr>
            <a:r>
              <a:rPr lang="ja-JP" altLang="en-US" sz="1000" dirty="0">
                <a:latin typeface="UD デジタル 教科書体 NK-B" panose="02020700000000000000" pitchFamily="18" charset="-128"/>
                <a:ea typeface="UD デジタル 教科書体 NK-B" panose="02020700000000000000" pitchFamily="18" charset="-128"/>
              </a:rPr>
              <a:t>７．　各種申請書や送付データを集計して、告知・広報に使用する他、関係各所へ手続きを行います。</a:t>
            </a:r>
            <a:endParaRPr lang="en-US" altLang="ja-JP" sz="1000" dirty="0">
              <a:latin typeface="UD デジタル 教科書体 NK-B" panose="02020700000000000000" pitchFamily="18" charset="-128"/>
              <a:ea typeface="UD デジタル 教科書体 NK-B" panose="02020700000000000000" pitchFamily="18" charset="-128"/>
            </a:endParaRPr>
          </a:p>
          <a:p>
            <a:pPr>
              <a:lnSpc>
                <a:spcPct val="150000"/>
              </a:lnSpc>
            </a:pPr>
            <a:r>
              <a:rPr lang="ja-JP" altLang="en-US" sz="1000" dirty="0">
                <a:latin typeface="UD デジタル 教科書体 NK-B" panose="02020700000000000000" pitchFamily="18" charset="-128"/>
                <a:ea typeface="UD デジタル 教科書体 NK-B" panose="02020700000000000000" pitchFamily="18" charset="-128"/>
              </a:rPr>
              <a:t>８．　申請書に基づき、出展ブースの設営を専門業者が行います。自社のポスター掲載や備品設置等は</a:t>
            </a:r>
            <a:endParaRPr lang="en-US" altLang="ja-JP" sz="1000" dirty="0">
              <a:latin typeface="UD デジタル 教科書体 NK-B" panose="02020700000000000000" pitchFamily="18" charset="-128"/>
              <a:ea typeface="UD デジタル 教科書体 NK-B" panose="02020700000000000000" pitchFamily="18" charset="-128"/>
            </a:endParaRPr>
          </a:p>
          <a:p>
            <a:pPr>
              <a:lnSpc>
                <a:spcPct val="150000"/>
              </a:lnSpc>
            </a:pPr>
            <a:r>
              <a:rPr lang="ja-JP" altLang="en-US" sz="1000" dirty="0">
                <a:latin typeface="UD デジタル 教科書体 NK-B" panose="02020700000000000000" pitchFamily="18" charset="-128"/>
                <a:ea typeface="UD デジタル 教科書体 NK-B" panose="02020700000000000000" pitchFamily="18" charset="-128"/>
              </a:rPr>
              <a:t>　　　出展者様でお願いいたします。</a:t>
            </a:r>
            <a:endParaRPr lang="en-US" altLang="ja-JP" sz="1000" dirty="0">
              <a:latin typeface="UD デジタル 教科書体 NK-B" panose="02020700000000000000" pitchFamily="18" charset="-128"/>
              <a:ea typeface="UD デジタル 教科書体 NK-B" panose="02020700000000000000" pitchFamily="18" charset="-128"/>
            </a:endParaRPr>
          </a:p>
          <a:p>
            <a:pPr>
              <a:lnSpc>
                <a:spcPct val="150000"/>
              </a:lnSpc>
            </a:pPr>
            <a:r>
              <a:rPr lang="ja-JP" altLang="en-US" sz="1000" dirty="0">
                <a:latin typeface="UD デジタル 教科書体 NK-B" panose="02020700000000000000" pitchFamily="18" charset="-128"/>
                <a:ea typeface="UD デジタル 教科書体 NK-B" panose="02020700000000000000" pitchFamily="18" charset="-128"/>
              </a:rPr>
              <a:t>９．　車両進入許可証を発行し、携行する車両のみが搬入出のため場内に進入できます。</a:t>
            </a:r>
            <a:endParaRPr lang="en-US" altLang="ja-JP" sz="1000" dirty="0">
              <a:latin typeface="UD デジタル 教科書体 NK-B" panose="02020700000000000000" pitchFamily="18" charset="-128"/>
              <a:ea typeface="UD デジタル 教科書体 NK-B" panose="02020700000000000000" pitchFamily="18" charset="-128"/>
            </a:endParaRPr>
          </a:p>
          <a:p>
            <a:pPr>
              <a:lnSpc>
                <a:spcPct val="150000"/>
              </a:lnSpc>
            </a:pPr>
            <a:r>
              <a:rPr lang="en-US" altLang="ja-JP" sz="1000" dirty="0">
                <a:latin typeface="UD デジタル 教科書体 NK-B" panose="02020700000000000000" pitchFamily="18" charset="-128"/>
                <a:ea typeface="UD デジタル 教科書体 NK-B" panose="02020700000000000000" pitchFamily="18" charset="-128"/>
              </a:rPr>
              <a:t>10.</a:t>
            </a:r>
            <a:r>
              <a:rPr lang="ja-JP" altLang="en-US" sz="1000" dirty="0">
                <a:latin typeface="UD デジタル 教科書体 NK-B" panose="02020700000000000000" pitchFamily="18" charset="-128"/>
                <a:ea typeface="UD デジタル 教科書体 NK-B" panose="02020700000000000000" pitchFamily="18" charset="-128"/>
              </a:rPr>
              <a:t>　出展料の振り込み方法に関してはお申込み後、事務局からご連絡いたします。</a:t>
            </a:r>
          </a:p>
        </p:txBody>
      </p:sp>
      <p:sp>
        <p:nvSpPr>
          <p:cNvPr id="38" name="Text Box 5">
            <a:extLst>
              <a:ext uri="{FF2B5EF4-FFF2-40B4-BE49-F238E27FC236}">
                <a16:creationId xmlns:a16="http://schemas.microsoft.com/office/drawing/2014/main" id="{0A6F1785-4B67-407E-992C-8E28C8E5C00D}"/>
              </a:ext>
            </a:extLst>
          </p:cNvPr>
          <p:cNvSpPr txBox="1">
            <a:spLocks noChangeArrowheads="1"/>
          </p:cNvSpPr>
          <p:nvPr/>
        </p:nvSpPr>
        <p:spPr bwMode="auto">
          <a:xfrm>
            <a:off x="265429" y="706348"/>
            <a:ext cx="15052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900">
                <a:solidFill>
                  <a:schemeClr val="tx1"/>
                </a:solidFill>
                <a:latin typeface="HGP明朝E" panose="02020900000000000000" pitchFamily="18" charset="-128"/>
                <a:ea typeface="HGP明朝E" panose="02020900000000000000" pitchFamily="18" charset="-128"/>
              </a:defRPr>
            </a:lvl1pPr>
            <a:lvl2pPr marL="742950" indent="-285750" eaLnBrk="0" hangingPunct="0">
              <a:defRPr kumimoji="1" sz="900">
                <a:solidFill>
                  <a:schemeClr val="tx1"/>
                </a:solidFill>
                <a:latin typeface="HGP明朝E" panose="02020900000000000000" pitchFamily="18" charset="-128"/>
                <a:ea typeface="HGP明朝E" panose="02020900000000000000" pitchFamily="18" charset="-128"/>
              </a:defRPr>
            </a:lvl2pPr>
            <a:lvl3pPr marL="1143000" indent="-228600" eaLnBrk="0" hangingPunct="0">
              <a:defRPr kumimoji="1" sz="900">
                <a:solidFill>
                  <a:schemeClr val="tx1"/>
                </a:solidFill>
                <a:latin typeface="HGP明朝E" panose="02020900000000000000" pitchFamily="18" charset="-128"/>
                <a:ea typeface="HGP明朝E" panose="02020900000000000000" pitchFamily="18" charset="-128"/>
              </a:defRPr>
            </a:lvl3pPr>
            <a:lvl4pPr marL="1600200" indent="-228600" eaLnBrk="0" hangingPunct="0">
              <a:defRPr kumimoji="1" sz="900">
                <a:solidFill>
                  <a:schemeClr val="tx1"/>
                </a:solidFill>
                <a:latin typeface="HGP明朝E" panose="02020900000000000000" pitchFamily="18" charset="-128"/>
                <a:ea typeface="HGP明朝E" panose="02020900000000000000" pitchFamily="18" charset="-128"/>
              </a:defRPr>
            </a:lvl4pPr>
            <a:lvl5pPr marL="2057400" indent="-228600" eaLnBrk="0" hangingPunct="0">
              <a:defRPr kumimoji="1" sz="900">
                <a:solidFill>
                  <a:schemeClr val="tx1"/>
                </a:solidFill>
                <a:latin typeface="HGP明朝E" panose="02020900000000000000" pitchFamily="18" charset="-128"/>
                <a:ea typeface="HGP明朝E" panose="02020900000000000000" pitchFamily="18" charset="-128"/>
              </a:defRPr>
            </a:lvl5pPr>
            <a:lvl6pPr marL="25146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6pPr>
            <a:lvl7pPr marL="29718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7pPr>
            <a:lvl8pPr marL="34290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8pPr>
            <a:lvl9pPr marL="3886200" indent="-228600" eaLnBrk="0" fontAlgn="base" hangingPunct="0">
              <a:spcBef>
                <a:spcPct val="0"/>
              </a:spcBef>
              <a:spcAft>
                <a:spcPct val="0"/>
              </a:spcAft>
              <a:defRPr kumimoji="1" sz="900">
                <a:solidFill>
                  <a:schemeClr val="tx1"/>
                </a:solidFill>
                <a:latin typeface="HGP明朝E" panose="02020900000000000000" pitchFamily="18" charset="-128"/>
                <a:ea typeface="HGP明朝E" panose="02020900000000000000" pitchFamily="18" charset="-128"/>
              </a:defRPr>
            </a:lvl9pPr>
          </a:lstStyle>
          <a:p>
            <a:pPr defTabSz="914400" eaLnBrk="1" hangingPunct="1"/>
            <a:r>
              <a:rPr lang="en-US" altLang="ja-JP" sz="1400" dirty="0">
                <a:solidFill>
                  <a:srgbClr val="FF0000"/>
                </a:solidFill>
                <a:latin typeface="UD デジタル 教科書体 NK-B" panose="02020700000000000000" pitchFamily="18" charset="-128"/>
                <a:ea typeface="UD デジタル 教科書体 NK-B" panose="02020700000000000000" pitchFamily="18" charset="-128"/>
              </a:rPr>
              <a:t>9</a:t>
            </a:r>
            <a:r>
              <a:rPr lang="ja-JP" altLang="en-US" sz="1400" dirty="0">
                <a:solidFill>
                  <a:srgbClr val="FF0000"/>
                </a:solidFill>
                <a:latin typeface="UD デジタル 教科書体 NK-B" panose="02020700000000000000" pitchFamily="18" charset="-128"/>
                <a:ea typeface="UD デジタル 教科書体 NK-B" panose="02020700000000000000" pitchFamily="18" charset="-128"/>
              </a:rPr>
              <a:t>月</a:t>
            </a:r>
            <a:r>
              <a:rPr lang="en-US" altLang="ja-JP" sz="1400" dirty="0">
                <a:solidFill>
                  <a:srgbClr val="FF0000"/>
                </a:solidFill>
                <a:latin typeface="UD デジタル 教科書体 NK-B" panose="02020700000000000000" pitchFamily="18" charset="-128"/>
                <a:ea typeface="UD デジタル 教科書体 NK-B" panose="02020700000000000000" pitchFamily="18" charset="-128"/>
              </a:rPr>
              <a:t>30</a:t>
            </a:r>
            <a:r>
              <a:rPr lang="ja-JP" altLang="en-US" sz="1400" dirty="0">
                <a:solidFill>
                  <a:srgbClr val="FF0000"/>
                </a:solidFill>
                <a:latin typeface="UD デジタル 教科書体 NK-B" panose="02020700000000000000" pitchFamily="18" charset="-128"/>
                <a:ea typeface="UD デジタル 教科書体 NK-B" panose="02020700000000000000" pitchFamily="18" charset="-128"/>
              </a:rPr>
              <a:t>日（木）締切</a:t>
            </a:r>
            <a:endParaRPr lang="en-US" altLang="ja-JP" sz="140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19" name="テキスト ボックス 18">
            <a:extLst>
              <a:ext uri="{FF2B5EF4-FFF2-40B4-BE49-F238E27FC236}">
                <a16:creationId xmlns:a16="http://schemas.microsoft.com/office/drawing/2014/main" id="{FB60F254-A42D-423A-8869-37B051BD877B}"/>
              </a:ext>
            </a:extLst>
          </p:cNvPr>
          <p:cNvSpPr txBox="1"/>
          <p:nvPr/>
        </p:nvSpPr>
        <p:spPr>
          <a:xfrm>
            <a:off x="203758" y="906381"/>
            <a:ext cx="2869642" cy="215058"/>
          </a:xfrm>
          <a:prstGeom prst="rect">
            <a:avLst/>
          </a:prstGeom>
          <a:noFill/>
        </p:spPr>
        <p:txBody>
          <a:bodyPr wrap="square">
            <a:spAutoFit/>
          </a:bodyPr>
          <a:lstStyle/>
          <a:p>
            <a:r>
              <a:rPr lang="en-US" altLang="ja-JP" sz="800" u="sng" dirty="0">
                <a:solidFill>
                  <a:srgbClr val="FF0000"/>
                </a:solidFill>
                <a:effectLst/>
                <a:latin typeface="UD デジタル 教科書体 NK-B" panose="02020700000000000000" pitchFamily="18" charset="-128"/>
                <a:ea typeface="UD デジタル 教科書体 NK-B" panose="02020700000000000000" pitchFamily="18" charset="-128"/>
                <a:cs typeface="ＭＳ Ｐゴシック" panose="020B0600070205080204" pitchFamily="50" charset="-128"/>
                <a:hlinkClick r:id="rId3">
                  <a:extLst>
                    <a:ext uri="{A12FA001-AC4F-418D-AE19-62706E023703}">
                      <ahyp:hlinkClr xmlns:ahyp="http://schemas.microsoft.com/office/drawing/2018/hyperlinkcolor" val="tx"/>
                    </a:ext>
                  </a:extLst>
                </a:hlinkClick>
              </a:rPr>
              <a:t>https://1lejend.com/stepmail/kd.php?no=cayngm</a:t>
            </a:r>
            <a:endParaRPr lang="ja-JP" altLang="ja-JP" sz="800" dirty="0">
              <a:solidFill>
                <a:srgbClr val="FF0000"/>
              </a:solidFill>
              <a:effectLst/>
              <a:latin typeface="UD デジタル 教科書体 NK-B" panose="02020700000000000000" pitchFamily="18" charset="-128"/>
              <a:ea typeface="UD デジタル 教科書体 NK-B" panose="02020700000000000000" pitchFamily="18" charset="-128"/>
              <a:cs typeface="ＭＳ Ｐゴシック" panose="020B0600070205080204" pitchFamily="50" charset="-128"/>
            </a:endParaRPr>
          </a:p>
        </p:txBody>
      </p:sp>
      <p:sp>
        <p:nvSpPr>
          <p:cNvPr id="20" name="正方形/長方形 19">
            <a:extLst>
              <a:ext uri="{FF2B5EF4-FFF2-40B4-BE49-F238E27FC236}">
                <a16:creationId xmlns:a16="http://schemas.microsoft.com/office/drawing/2014/main" id="{82CD2D50-EAC8-4D0B-861F-DC3E9DE415DA}"/>
              </a:ext>
            </a:extLst>
          </p:cNvPr>
          <p:cNvSpPr/>
          <p:nvPr/>
        </p:nvSpPr>
        <p:spPr>
          <a:xfrm>
            <a:off x="247578" y="5288070"/>
            <a:ext cx="3298789" cy="509724"/>
          </a:xfrm>
          <a:prstGeom prst="rect">
            <a:avLst/>
          </a:prstGeom>
          <a:ln>
            <a:solidFill>
              <a:srgbClr val="FF0000"/>
            </a:solidFill>
          </a:ln>
        </p:spPr>
        <p:txBody>
          <a:bodyPr wrap="none" lIns="0" tIns="0" rIns="0" bIns="0" anchor="ctr">
            <a:noAutofit/>
          </a:bodyPr>
          <a:lstStyle/>
          <a:p>
            <a:pPr>
              <a:lnSpc>
                <a:spcPts val="1200"/>
              </a:lnSpc>
            </a:pPr>
            <a:r>
              <a:rPr lang="ja-JP" altLang="en-US" sz="1050" dirty="0">
                <a:latin typeface="UD デジタル 教科書体 NK-B" panose="02020700000000000000" pitchFamily="18" charset="-128"/>
                <a:ea typeface="UD デジタル 教科書体 NK-B" panose="02020700000000000000" pitchFamily="18" charset="-128"/>
              </a:rPr>
              <a:t>　　</a:t>
            </a:r>
            <a:r>
              <a:rPr lang="en-US" altLang="ja-JP" sz="1050" dirty="0">
                <a:latin typeface="UD デジタル 教科書体 NK-B" panose="02020700000000000000" pitchFamily="18" charset="-128"/>
                <a:ea typeface="UD デジタル 教科書体 NK-B" panose="02020700000000000000" pitchFamily="18" charset="-128"/>
              </a:rPr>
              <a:t>【</a:t>
            </a:r>
            <a:r>
              <a:rPr lang="ja-JP" altLang="en-US" sz="1050" dirty="0">
                <a:latin typeface="UD デジタル 教科書体 NK-B" panose="02020700000000000000" pitchFamily="18" charset="-128"/>
                <a:ea typeface="UD デジタル 教科書体 NK-B" panose="02020700000000000000" pitchFamily="18" charset="-128"/>
              </a:rPr>
              <a:t>リアル＆オンライン開催</a:t>
            </a:r>
            <a:r>
              <a:rPr lang="en-US" altLang="ja-JP" sz="1050" dirty="0">
                <a:latin typeface="UD デジタル 教科書体 NK-B" panose="02020700000000000000" pitchFamily="18" charset="-128"/>
                <a:ea typeface="UD デジタル 教科書体 NK-B" panose="02020700000000000000" pitchFamily="18" charset="-128"/>
              </a:rPr>
              <a:t>】</a:t>
            </a:r>
          </a:p>
          <a:p>
            <a:pPr>
              <a:lnSpc>
                <a:spcPts val="1200"/>
              </a:lnSpc>
            </a:pPr>
            <a:r>
              <a:rPr lang="ja-JP" altLang="en-US" sz="1050" dirty="0">
                <a:latin typeface="UD デジタル 教科書体 NK-B" panose="02020700000000000000" pitchFamily="18" charset="-128"/>
                <a:ea typeface="UD デジタル 教科書体 NK-B" panose="02020700000000000000" pitchFamily="18" charset="-128"/>
              </a:rPr>
              <a:t>　　＊府内事業者・団体　１ブース　</a:t>
            </a:r>
            <a:r>
              <a:rPr lang="ja-JP" altLang="en-US" sz="1050" dirty="0">
                <a:solidFill>
                  <a:srgbClr val="FF0000"/>
                </a:solidFill>
                <a:latin typeface="UD デジタル 教科書体 NK-B" panose="02020700000000000000" pitchFamily="18" charset="-128"/>
                <a:ea typeface="UD デジタル 教科書体 NK-B" panose="02020700000000000000" pitchFamily="18" charset="-128"/>
              </a:rPr>
              <a:t>＠</a:t>
            </a:r>
            <a:r>
              <a:rPr lang="en-US" altLang="ja-JP" sz="1050" dirty="0">
                <a:solidFill>
                  <a:srgbClr val="FF0000"/>
                </a:solidFill>
                <a:latin typeface="UD デジタル 教科書体 NK-B" panose="02020700000000000000" pitchFamily="18" charset="-128"/>
                <a:ea typeface="UD デジタル 教科書体 NK-B" panose="02020700000000000000" pitchFamily="18" charset="-128"/>
              </a:rPr>
              <a:t>25,000</a:t>
            </a:r>
            <a:r>
              <a:rPr lang="ja-JP" altLang="en-US" sz="1050" dirty="0">
                <a:solidFill>
                  <a:srgbClr val="FF0000"/>
                </a:solidFill>
                <a:latin typeface="UD デジタル 教科書体 NK-B" panose="02020700000000000000" pitchFamily="18" charset="-128"/>
                <a:ea typeface="UD デジタル 教科書体 NK-B" panose="02020700000000000000" pitchFamily="18" charset="-128"/>
              </a:rPr>
              <a:t>円（税別）</a:t>
            </a:r>
            <a:endParaRPr lang="en-US" altLang="ja-JP" sz="105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21" name="正方形/長方形 20">
            <a:extLst>
              <a:ext uri="{FF2B5EF4-FFF2-40B4-BE49-F238E27FC236}">
                <a16:creationId xmlns:a16="http://schemas.microsoft.com/office/drawing/2014/main" id="{F25CFF07-A309-4B05-BA1D-5EE9C9D2EE11}"/>
              </a:ext>
            </a:extLst>
          </p:cNvPr>
          <p:cNvSpPr/>
          <p:nvPr/>
        </p:nvSpPr>
        <p:spPr>
          <a:xfrm>
            <a:off x="221192" y="5073348"/>
            <a:ext cx="615553" cy="159595"/>
          </a:xfrm>
          <a:prstGeom prst="rect">
            <a:avLst/>
          </a:prstGeom>
        </p:spPr>
        <p:txBody>
          <a:bodyPr wrap="square" lIns="0" tIns="0" rIns="0" bIns="0">
            <a:spAutoFit/>
          </a:bodyPr>
          <a:lstStyle/>
          <a:p>
            <a:pPr>
              <a:lnSpc>
                <a:spcPts val="1200"/>
              </a:lnSpc>
            </a:pPr>
            <a:r>
              <a:rPr lang="ja-JP" altLang="en-US" sz="1200" dirty="0">
                <a:latin typeface="UD デジタル 教科書体 NK-B" panose="02020700000000000000" pitchFamily="18" charset="-128"/>
                <a:ea typeface="UD デジタル 教科書体 NK-B" panose="02020700000000000000" pitchFamily="18" charset="-128"/>
              </a:rPr>
              <a:t>■出展料</a:t>
            </a:r>
            <a:endParaRPr lang="en-US" altLang="ja-JP" sz="1050" dirty="0">
              <a:latin typeface="UD デジタル 教科書体 NK-B" panose="02020700000000000000" pitchFamily="18" charset="-128"/>
              <a:ea typeface="UD デジタル 教科書体 NK-B" panose="02020700000000000000" pitchFamily="18" charset="-128"/>
            </a:endParaRPr>
          </a:p>
        </p:txBody>
      </p:sp>
      <p:sp>
        <p:nvSpPr>
          <p:cNvPr id="23" name="正方形/長方形 22">
            <a:extLst>
              <a:ext uri="{FF2B5EF4-FFF2-40B4-BE49-F238E27FC236}">
                <a16:creationId xmlns:a16="http://schemas.microsoft.com/office/drawing/2014/main" id="{A51692F1-B6AB-49CE-8975-878BFE778653}"/>
              </a:ext>
            </a:extLst>
          </p:cNvPr>
          <p:cNvSpPr/>
          <p:nvPr/>
        </p:nvSpPr>
        <p:spPr>
          <a:xfrm>
            <a:off x="3608412" y="5295366"/>
            <a:ext cx="3119342" cy="502428"/>
          </a:xfrm>
          <a:prstGeom prst="rect">
            <a:avLst/>
          </a:prstGeom>
          <a:ln>
            <a:solidFill>
              <a:srgbClr val="FF0000"/>
            </a:solidFill>
          </a:ln>
        </p:spPr>
        <p:txBody>
          <a:bodyPr wrap="none" lIns="0" tIns="0" rIns="0" bIns="0" anchor="ctr">
            <a:noAutofit/>
          </a:bodyPr>
          <a:lstStyle/>
          <a:p>
            <a:pPr>
              <a:lnSpc>
                <a:spcPts val="1200"/>
              </a:lnSpc>
            </a:pPr>
            <a:r>
              <a:rPr lang="ja-JP" altLang="en-US" sz="1050" dirty="0">
                <a:latin typeface="UD デジタル 教科書体 NK-B" panose="02020700000000000000" pitchFamily="18" charset="-128"/>
                <a:ea typeface="UD デジタル 教科書体 NK-B" panose="02020700000000000000" pitchFamily="18" charset="-128"/>
              </a:rPr>
              <a:t>　　</a:t>
            </a:r>
            <a:r>
              <a:rPr lang="en-US" altLang="ja-JP" sz="1050" dirty="0">
                <a:latin typeface="UD デジタル 教科書体 NK-B" panose="02020700000000000000" pitchFamily="18" charset="-128"/>
                <a:ea typeface="UD デジタル 教科書体 NK-B" panose="02020700000000000000" pitchFamily="18" charset="-128"/>
              </a:rPr>
              <a:t>【</a:t>
            </a:r>
            <a:r>
              <a:rPr lang="ja-JP" altLang="en-US" sz="1050" dirty="0">
                <a:latin typeface="UD デジタル 教科書体 NK-B" panose="02020700000000000000" pitchFamily="18" charset="-128"/>
                <a:ea typeface="UD デジタル 教科書体 NK-B" panose="02020700000000000000" pitchFamily="18" charset="-128"/>
              </a:rPr>
              <a:t>オンラインのみ開催</a:t>
            </a:r>
            <a:r>
              <a:rPr lang="en-US" altLang="ja-JP" sz="1050" dirty="0">
                <a:latin typeface="UD デジタル 教科書体 NK-B" panose="02020700000000000000" pitchFamily="18" charset="-128"/>
                <a:ea typeface="UD デジタル 教科書体 NK-B" panose="02020700000000000000" pitchFamily="18" charset="-128"/>
              </a:rPr>
              <a:t>】</a:t>
            </a:r>
          </a:p>
          <a:p>
            <a:pPr>
              <a:lnSpc>
                <a:spcPts val="1200"/>
              </a:lnSpc>
            </a:pPr>
            <a:r>
              <a:rPr lang="ja-JP" altLang="en-US" sz="1050" dirty="0">
                <a:latin typeface="UD デジタル 教科書体 NK-B" panose="02020700000000000000" pitchFamily="18" charset="-128"/>
                <a:ea typeface="UD デジタル 教科書体 NK-B" panose="02020700000000000000" pitchFamily="18" charset="-128"/>
              </a:rPr>
              <a:t>　　＊府内事業者・団体　１ブース　</a:t>
            </a:r>
            <a:r>
              <a:rPr lang="ja-JP" altLang="en-US" sz="1050" dirty="0">
                <a:solidFill>
                  <a:srgbClr val="FF0000"/>
                </a:solidFill>
                <a:latin typeface="UD デジタル 教科書体 NK-B" panose="02020700000000000000" pitchFamily="18" charset="-128"/>
                <a:ea typeface="UD デジタル 教科書体 NK-B" panose="02020700000000000000" pitchFamily="18" charset="-128"/>
              </a:rPr>
              <a:t>＠</a:t>
            </a:r>
            <a:r>
              <a:rPr lang="en-US" altLang="ja-JP" sz="1050" dirty="0">
                <a:solidFill>
                  <a:srgbClr val="FF0000"/>
                </a:solidFill>
                <a:latin typeface="UD デジタル 教科書体 NK-B" panose="02020700000000000000" pitchFamily="18" charset="-128"/>
                <a:ea typeface="UD デジタル 教科書体 NK-B" panose="02020700000000000000" pitchFamily="18" charset="-128"/>
              </a:rPr>
              <a:t>20,000</a:t>
            </a:r>
            <a:r>
              <a:rPr lang="ja-JP" altLang="en-US" sz="1050" dirty="0">
                <a:solidFill>
                  <a:srgbClr val="FF0000"/>
                </a:solidFill>
                <a:latin typeface="UD デジタル 教科書体 NK-B" panose="02020700000000000000" pitchFamily="18" charset="-128"/>
                <a:ea typeface="UD デジタル 教科書体 NK-B" panose="02020700000000000000" pitchFamily="18" charset="-128"/>
              </a:rPr>
              <a:t>円（税別）</a:t>
            </a:r>
            <a:endParaRPr lang="en-US" altLang="ja-JP" sz="105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29" name="正方形/長方形 28">
            <a:extLst>
              <a:ext uri="{FF2B5EF4-FFF2-40B4-BE49-F238E27FC236}">
                <a16:creationId xmlns:a16="http://schemas.microsoft.com/office/drawing/2014/main" id="{4148384B-BDFA-4DD7-B6EE-CCB0CF7192AD}"/>
              </a:ext>
            </a:extLst>
          </p:cNvPr>
          <p:cNvSpPr/>
          <p:nvPr/>
        </p:nvSpPr>
        <p:spPr>
          <a:xfrm>
            <a:off x="280238" y="5833414"/>
            <a:ext cx="5219378" cy="456343"/>
          </a:xfrm>
          <a:prstGeom prst="rect">
            <a:avLst/>
          </a:prstGeom>
        </p:spPr>
        <p:txBody>
          <a:bodyPr wrap="none" lIns="0" tIns="0" rIns="0" bIns="0" anchor="ctr">
            <a:spAutoFit/>
          </a:bodyPr>
          <a:lstStyle/>
          <a:p>
            <a:pPr>
              <a:lnSpc>
                <a:spcPts val="1200"/>
              </a:lnSpc>
            </a:pPr>
            <a:r>
              <a:rPr lang="en-US" altLang="ja-JP" sz="900" dirty="0">
                <a:solidFill>
                  <a:srgbClr val="FF0000"/>
                </a:solidFill>
                <a:latin typeface="UD デジタル 教科書体 NK-B" panose="02020700000000000000" pitchFamily="18" charset="-128"/>
                <a:ea typeface="UD デジタル 教科書体 NK-B" panose="02020700000000000000" pitchFamily="18" charset="-128"/>
              </a:rPr>
              <a:t>※</a:t>
            </a:r>
            <a:r>
              <a:rPr lang="ja-JP" altLang="en-US" sz="900" dirty="0">
                <a:solidFill>
                  <a:srgbClr val="FF0000"/>
                </a:solidFill>
                <a:latin typeface="UD デジタル 教科書体 NK-B" panose="02020700000000000000" pitchFamily="18" charset="-128"/>
                <a:ea typeface="UD デジタル 教科書体 NK-B" panose="02020700000000000000" pitchFamily="18" charset="-128"/>
              </a:rPr>
              <a:t>出展料に関しては「リアル＆オンライン開催」または「オンラインのみ開催」のどちらかの出展料になります。</a:t>
            </a:r>
            <a:endParaRPr lang="en-US" altLang="ja-JP" sz="900" dirty="0">
              <a:solidFill>
                <a:srgbClr val="FF0000"/>
              </a:solidFill>
              <a:latin typeface="UD デジタル 教科書体 NK-B" panose="02020700000000000000" pitchFamily="18" charset="-128"/>
              <a:ea typeface="UD デジタル 教科書体 NK-B" panose="02020700000000000000" pitchFamily="18" charset="-128"/>
            </a:endParaRPr>
          </a:p>
          <a:p>
            <a:pPr>
              <a:lnSpc>
                <a:spcPts val="1200"/>
              </a:lnSpc>
            </a:pPr>
            <a:r>
              <a:rPr lang="en-US" altLang="ja-JP" sz="900" dirty="0">
                <a:solidFill>
                  <a:srgbClr val="FF0000"/>
                </a:solidFill>
                <a:latin typeface="UD デジタル 教科書体 NK-B" panose="02020700000000000000" pitchFamily="18" charset="-128"/>
                <a:ea typeface="UD デジタル 教科書体 NK-B" panose="02020700000000000000" pitchFamily="18" charset="-128"/>
              </a:rPr>
              <a:t>※</a:t>
            </a:r>
            <a:r>
              <a:rPr lang="ja-JP" altLang="en-US" sz="900" dirty="0">
                <a:solidFill>
                  <a:srgbClr val="FF0000"/>
                </a:solidFill>
                <a:latin typeface="UD デジタル 教科書体 NK-B" panose="02020700000000000000" pitchFamily="18" charset="-128"/>
                <a:ea typeface="UD デジタル 教科書体 NK-B" panose="02020700000000000000" pitchFamily="18" charset="-128"/>
              </a:rPr>
              <a:t>今後催事自体の開催に関する判断は新型コロナウイルス感染症の感染状況の変化をふまえて、</a:t>
            </a:r>
            <a:endParaRPr lang="en-US" altLang="ja-JP" sz="900" dirty="0">
              <a:solidFill>
                <a:srgbClr val="FF0000"/>
              </a:solidFill>
              <a:latin typeface="UD デジタル 教科書体 NK-B" panose="02020700000000000000" pitchFamily="18" charset="-128"/>
              <a:ea typeface="UD デジタル 教科書体 NK-B" panose="02020700000000000000" pitchFamily="18" charset="-128"/>
            </a:endParaRPr>
          </a:p>
          <a:p>
            <a:pPr>
              <a:lnSpc>
                <a:spcPts val="1200"/>
              </a:lnSpc>
            </a:pPr>
            <a:r>
              <a:rPr lang="ja-JP" altLang="en-US" sz="900" dirty="0">
                <a:solidFill>
                  <a:srgbClr val="FF0000"/>
                </a:solidFill>
                <a:latin typeface="UD デジタル 教科書体 NK-B" panose="02020700000000000000" pitchFamily="18" charset="-128"/>
                <a:ea typeface="UD デジタル 教科書体 NK-B" panose="02020700000000000000" pitchFamily="18" charset="-128"/>
              </a:rPr>
              <a:t>　　各出展社様には事務局よりお知らせいたします。</a:t>
            </a:r>
          </a:p>
        </p:txBody>
      </p:sp>
      <p:sp>
        <p:nvSpPr>
          <p:cNvPr id="31" name="正方形/長方形 30">
            <a:extLst>
              <a:ext uri="{FF2B5EF4-FFF2-40B4-BE49-F238E27FC236}">
                <a16:creationId xmlns:a16="http://schemas.microsoft.com/office/drawing/2014/main" id="{992ED131-A65B-432D-84C9-1AFCE472E44E}"/>
              </a:ext>
            </a:extLst>
          </p:cNvPr>
          <p:cNvSpPr/>
          <p:nvPr/>
        </p:nvSpPr>
        <p:spPr>
          <a:xfrm>
            <a:off x="247578" y="6321527"/>
            <a:ext cx="3245025" cy="476043"/>
          </a:xfrm>
          <a:prstGeom prst="rect">
            <a:avLst/>
          </a:prstGeom>
          <a:ln>
            <a:solidFill>
              <a:srgbClr val="92D050"/>
            </a:solidFill>
          </a:ln>
        </p:spPr>
        <p:txBody>
          <a:bodyPr wrap="none" lIns="0" tIns="0" rIns="0" bIns="0" anchor="ctr">
            <a:noAutofit/>
          </a:bodyPr>
          <a:lstStyle/>
          <a:p>
            <a:pPr>
              <a:lnSpc>
                <a:spcPts val="1200"/>
              </a:lnSpc>
            </a:pPr>
            <a:r>
              <a:rPr lang="ja-JP" altLang="en-US" sz="1050" dirty="0">
                <a:latin typeface="UD デジタル 教科書体 NK-B" panose="02020700000000000000" pitchFamily="18" charset="-128"/>
                <a:ea typeface="UD デジタル 教科書体 NK-B" panose="02020700000000000000" pitchFamily="18" charset="-128"/>
              </a:rPr>
              <a:t>　　</a:t>
            </a:r>
            <a:r>
              <a:rPr lang="en-US" altLang="ja-JP" sz="1050" dirty="0">
                <a:latin typeface="UD デジタル 教科書体 NK-B" panose="02020700000000000000" pitchFamily="18" charset="-128"/>
                <a:ea typeface="UD デジタル 教科書体 NK-B" panose="02020700000000000000" pitchFamily="18" charset="-128"/>
              </a:rPr>
              <a:t>【</a:t>
            </a:r>
            <a:r>
              <a:rPr lang="ja-JP" altLang="en-US" sz="1050" dirty="0">
                <a:latin typeface="UD デジタル 教科書体 NK-B" panose="02020700000000000000" pitchFamily="18" charset="-128"/>
                <a:ea typeface="UD デジタル 教科書体 NK-B" panose="02020700000000000000" pitchFamily="18" charset="-128"/>
              </a:rPr>
              <a:t>特設ホームページバナー掲載　協賛金</a:t>
            </a:r>
            <a:r>
              <a:rPr lang="en-US" altLang="ja-JP" sz="1050" dirty="0">
                <a:latin typeface="UD デジタル 教科書体 NK-B" panose="02020700000000000000" pitchFamily="18" charset="-128"/>
                <a:ea typeface="UD デジタル 教科書体 NK-B" panose="02020700000000000000" pitchFamily="18" charset="-128"/>
              </a:rPr>
              <a:t>】</a:t>
            </a:r>
          </a:p>
          <a:p>
            <a:pPr>
              <a:lnSpc>
                <a:spcPts val="1200"/>
              </a:lnSpc>
            </a:pPr>
            <a:r>
              <a:rPr lang="ja-JP" altLang="en-US" sz="1050" dirty="0">
                <a:latin typeface="UD デジタル 教科書体 NK-B" panose="02020700000000000000" pitchFamily="18" charset="-128"/>
                <a:ea typeface="UD デジタル 教科書体 NK-B" panose="02020700000000000000" pitchFamily="18" charset="-128"/>
              </a:rPr>
              <a:t>　　＊府内事業者・団体　１申込　</a:t>
            </a:r>
            <a:r>
              <a:rPr lang="ja-JP" altLang="en-US" sz="1050" dirty="0">
                <a:solidFill>
                  <a:srgbClr val="FF0000"/>
                </a:solidFill>
                <a:latin typeface="UD デジタル 教科書体 NK-B" panose="02020700000000000000" pitchFamily="18" charset="-128"/>
                <a:ea typeface="UD デジタル 教科書体 NK-B" panose="02020700000000000000" pitchFamily="18" charset="-128"/>
              </a:rPr>
              <a:t>＠</a:t>
            </a:r>
            <a:r>
              <a:rPr lang="en-US" altLang="ja-JP" sz="1050" dirty="0">
                <a:solidFill>
                  <a:srgbClr val="FF0000"/>
                </a:solidFill>
                <a:latin typeface="UD デジタル 教科書体 NK-B" panose="02020700000000000000" pitchFamily="18" charset="-128"/>
                <a:ea typeface="UD デジタル 教科書体 NK-B" panose="02020700000000000000" pitchFamily="18" charset="-128"/>
              </a:rPr>
              <a:t>20,000</a:t>
            </a:r>
            <a:r>
              <a:rPr lang="ja-JP" altLang="en-US" sz="1050" dirty="0">
                <a:solidFill>
                  <a:srgbClr val="FF0000"/>
                </a:solidFill>
                <a:latin typeface="UD デジタル 教科書体 NK-B" panose="02020700000000000000" pitchFamily="18" charset="-128"/>
                <a:ea typeface="UD デジタル 教科書体 NK-B" panose="02020700000000000000" pitchFamily="18" charset="-128"/>
              </a:rPr>
              <a:t>円（税別）</a:t>
            </a:r>
            <a:endParaRPr lang="en-US" altLang="ja-JP" sz="105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32" name="正方形/長方形 31">
            <a:extLst>
              <a:ext uri="{FF2B5EF4-FFF2-40B4-BE49-F238E27FC236}">
                <a16:creationId xmlns:a16="http://schemas.microsoft.com/office/drawing/2014/main" id="{3B5B746C-1386-43D3-A243-36CF9A55D112}"/>
              </a:ext>
            </a:extLst>
          </p:cNvPr>
          <p:cNvSpPr/>
          <p:nvPr/>
        </p:nvSpPr>
        <p:spPr>
          <a:xfrm>
            <a:off x="3614149" y="6338272"/>
            <a:ext cx="3119342" cy="456343"/>
          </a:xfrm>
          <a:prstGeom prst="rect">
            <a:avLst/>
          </a:prstGeom>
        </p:spPr>
        <p:txBody>
          <a:bodyPr wrap="square" lIns="0" tIns="0" rIns="0" bIns="0" anchor="ctr">
            <a:spAutoFit/>
          </a:bodyPr>
          <a:lstStyle/>
          <a:p>
            <a:pPr>
              <a:lnSpc>
                <a:spcPts val="1200"/>
              </a:lnSpc>
            </a:pPr>
            <a:r>
              <a:rPr lang="en-US" altLang="ja-JP" sz="900" dirty="0">
                <a:solidFill>
                  <a:srgbClr val="FF0000"/>
                </a:solidFill>
                <a:latin typeface="UD デジタル 教科書体 NK-B" panose="02020700000000000000" pitchFamily="18" charset="-128"/>
                <a:ea typeface="UD デジタル 教科書体 NK-B" panose="02020700000000000000" pitchFamily="18" charset="-128"/>
              </a:rPr>
              <a:t>※</a:t>
            </a:r>
            <a:r>
              <a:rPr lang="ja-JP" altLang="en-US" sz="900" dirty="0">
                <a:solidFill>
                  <a:srgbClr val="FF0000"/>
                </a:solidFill>
                <a:latin typeface="UD デジタル 教科書体 NK-B" panose="02020700000000000000" pitchFamily="18" charset="-128"/>
                <a:ea typeface="UD デジタル 教科書体 NK-B" panose="02020700000000000000" pitchFamily="18" charset="-128"/>
              </a:rPr>
              <a:t>特設ホームページ内にてバナーのみの掲載となります。</a:t>
            </a:r>
            <a:endParaRPr lang="en-US" altLang="ja-JP" sz="900" dirty="0">
              <a:solidFill>
                <a:srgbClr val="FF0000"/>
              </a:solidFill>
              <a:latin typeface="UD デジタル 教科書体 NK-B" panose="02020700000000000000" pitchFamily="18" charset="-128"/>
              <a:ea typeface="UD デジタル 教科書体 NK-B" panose="02020700000000000000" pitchFamily="18" charset="-128"/>
            </a:endParaRPr>
          </a:p>
          <a:p>
            <a:pPr>
              <a:lnSpc>
                <a:spcPts val="1200"/>
              </a:lnSpc>
            </a:pPr>
            <a:r>
              <a:rPr lang="en-US" altLang="ja-JP" sz="900" dirty="0">
                <a:solidFill>
                  <a:srgbClr val="FF0000"/>
                </a:solidFill>
                <a:latin typeface="UD デジタル 教科書体 NK-B" panose="02020700000000000000" pitchFamily="18" charset="-128"/>
                <a:ea typeface="UD デジタル 教科書体 NK-B" panose="02020700000000000000" pitchFamily="18" charset="-128"/>
              </a:rPr>
              <a:t>※</a:t>
            </a:r>
            <a:r>
              <a:rPr lang="ja-JP" altLang="en-US" sz="900" dirty="0">
                <a:solidFill>
                  <a:srgbClr val="FF0000"/>
                </a:solidFill>
                <a:latin typeface="UD デジタル 教科書体 NK-B" panose="02020700000000000000" pitchFamily="18" charset="-128"/>
                <a:ea typeface="UD デジタル 教科書体 NK-B" panose="02020700000000000000" pitchFamily="18" charset="-128"/>
              </a:rPr>
              <a:t>バナーデータは各企業・団体様でご用意をお願いいたします。</a:t>
            </a:r>
            <a:endParaRPr lang="en-US" altLang="ja-JP" sz="900" dirty="0">
              <a:solidFill>
                <a:srgbClr val="FF0000"/>
              </a:solidFill>
              <a:latin typeface="UD デジタル 教科書体 NK-B" panose="02020700000000000000" pitchFamily="18" charset="-128"/>
              <a:ea typeface="UD デジタル 教科書体 NK-B" panose="02020700000000000000" pitchFamily="18" charset="-128"/>
            </a:endParaRPr>
          </a:p>
          <a:p>
            <a:pPr>
              <a:lnSpc>
                <a:spcPts val="1200"/>
              </a:lnSpc>
            </a:pPr>
            <a:r>
              <a:rPr lang="en-US" altLang="ja-JP" sz="900" dirty="0">
                <a:solidFill>
                  <a:srgbClr val="FF0000"/>
                </a:solidFill>
                <a:latin typeface="UD デジタル 教科書体 NK-B" panose="02020700000000000000" pitchFamily="18" charset="-128"/>
                <a:ea typeface="UD デジタル 教科書体 NK-B" panose="02020700000000000000" pitchFamily="18" charset="-128"/>
              </a:rPr>
              <a:t>※</a:t>
            </a:r>
            <a:r>
              <a:rPr lang="ja-JP" altLang="en-US" sz="900" dirty="0">
                <a:solidFill>
                  <a:srgbClr val="FF0000"/>
                </a:solidFill>
                <a:latin typeface="UD デジタル 教科書体 NK-B" panose="02020700000000000000" pitchFamily="18" charset="-128"/>
                <a:ea typeface="UD デジタル 教科書体 NK-B" panose="02020700000000000000" pitchFamily="18" charset="-128"/>
              </a:rPr>
              <a:t>事務局でバナー作成の場合は別途有料となります。</a:t>
            </a:r>
            <a:endParaRPr lang="en-US" altLang="ja-JP" sz="900" dirty="0">
              <a:solidFill>
                <a:srgbClr val="FF0000"/>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160941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